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3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2192000" cy="6858000"/>
  <p:notesSz cx="6858000" cy="9144000"/>
  <p:embeddedFontLst>
    <p:embeddedFont>
      <p:font typeface="Anton" pitchFamily="2" charset="77"/>
      <p:regular r:id="rId20"/>
    </p:embeddedFont>
    <p:embeddedFont>
      <p:font typeface="Architects Daughter" pitchFamily="2" charset="0"/>
      <p:regular r:id="rId21"/>
    </p:embeddedFont>
    <p:embeddedFont>
      <p:font typeface="Archivo" pitchFamily="2" charset="77"/>
      <p:regular r:id="rId22"/>
      <p:bold r:id="rId23"/>
      <p:italic r:id="rId24"/>
      <p:boldItalic r:id="rId25"/>
    </p:embeddedFont>
    <p:embeddedFont>
      <p:font typeface="Barlow Condensed" panose="020F0502020204030204" pitchFamily="34" charset="0"/>
      <p:regular r:id="rId26"/>
      <p:bold r:id="rId27"/>
      <p:italic r:id="rId28"/>
      <p:boldItalic r:id="rId29"/>
    </p:embeddedFont>
    <p:embeddedFont>
      <p:font typeface="Barlow Semi Condensed" panose="020F0502020204030204" pitchFamily="34" charset="0"/>
      <p:regular r:id="rId30"/>
      <p:bold r:id="rId31"/>
      <p:italic r:id="rId32"/>
      <p:boldItalic r:id="rId33"/>
    </p:embeddedFont>
    <p:embeddedFont>
      <p:font typeface="Barlow Semi Condensed Medium" panose="020F0502020204030204" pitchFamily="34" charset="0"/>
      <p:regular r:id="rId34"/>
      <p:bold r:id="rId35"/>
      <p:italic r:id="rId36"/>
      <p:boldItalic r:id="rId37"/>
    </p:embeddedFont>
    <p:embeddedFont>
      <p:font typeface="Barlow Semi Condensed SemiBold" panose="020F0502020204030204" pitchFamily="34" charset="0"/>
      <p:regular r:id="rId38"/>
      <p:bold r:id="rId39"/>
      <p:italic r:id="rId40"/>
      <p:boldItalic r:id="rId41"/>
    </p:embeddedFont>
    <p:embeddedFont>
      <p:font typeface="Calibri" panose="020F0502020204030204" pitchFamily="34" charset="0"/>
      <p:regular r:id="rId42"/>
      <p:bold r:id="rId43"/>
      <p:italic r:id="rId44"/>
      <p:boldItalic r:id="rId45"/>
    </p:embeddedFont>
    <p:embeddedFont>
      <p:font typeface="Homemade Apple" panose="02000000000000000000" pitchFamily="2" charset="0"/>
      <p:regular r:id="rId46"/>
    </p:embeddedFont>
    <p:embeddedFont>
      <p:font typeface="Merriweather" pitchFamily="2" charset="77"/>
      <p:regular r:id="rId47"/>
      <p:bold r:id="rId48"/>
      <p:italic r:id="rId49"/>
      <p:boldItalic r:id="rId50"/>
    </p:embeddedFont>
    <p:embeddedFont>
      <p:font typeface="Poppins" pitchFamily="2" charset="77"/>
      <p:regular r:id="rId51"/>
      <p:bold r:id="rId52"/>
      <p:italic r:id="rId53"/>
      <p:boldItalic r:id="rId5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75"/>
    <p:restoredTop sz="94626"/>
  </p:normalViewPr>
  <p:slideViewPr>
    <p:cSldViewPr snapToGrid="0">
      <p:cViewPr varScale="1">
        <p:scale>
          <a:sx n="105" d="100"/>
          <a:sy n="105" d="100"/>
        </p:scale>
        <p:origin x="840" y="17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7.fntdata"/><Relationship Id="rId39" Type="http://schemas.openxmlformats.org/officeDocument/2006/relationships/font" Target="fonts/font20.fntdata"/><Relationship Id="rId21" Type="http://schemas.openxmlformats.org/officeDocument/2006/relationships/font" Target="fonts/font2.fntdata"/><Relationship Id="rId34" Type="http://schemas.openxmlformats.org/officeDocument/2006/relationships/font" Target="fonts/font15.fntdata"/><Relationship Id="rId42" Type="http://schemas.openxmlformats.org/officeDocument/2006/relationships/font" Target="fonts/font23.fntdata"/><Relationship Id="rId47" Type="http://schemas.openxmlformats.org/officeDocument/2006/relationships/font" Target="fonts/font28.fntdata"/><Relationship Id="rId50" Type="http://schemas.openxmlformats.org/officeDocument/2006/relationships/font" Target="fonts/font31.fntdata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font" Target="fonts/font10.fntdata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32" Type="http://schemas.openxmlformats.org/officeDocument/2006/relationships/font" Target="fonts/font13.fntdata"/><Relationship Id="rId37" Type="http://schemas.openxmlformats.org/officeDocument/2006/relationships/font" Target="fonts/font18.fntdata"/><Relationship Id="rId40" Type="http://schemas.openxmlformats.org/officeDocument/2006/relationships/font" Target="fonts/font21.fntdata"/><Relationship Id="rId45" Type="http://schemas.openxmlformats.org/officeDocument/2006/relationships/font" Target="fonts/font26.fntdata"/><Relationship Id="rId53" Type="http://schemas.openxmlformats.org/officeDocument/2006/relationships/font" Target="fonts/font34.fntdata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font" Target="fonts/font11.fntdata"/><Relationship Id="rId35" Type="http://schemas.openxmlformats.org/officeDocument/2006/relationships/font" Target="fonts/font16.fntdata"/><Relationship Id="rId43" Type="http://schemas.openxmlformats.org/officeDocument/2006/relationships/font" Target="fonts/font24.fntdata"/><Relationship Id="rId48" Type="http://schemas.openxmlformats.org/officeDocument/2006/relationships/font" Target="fonts/font29.fntdata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font" Target="fonts/font32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33" Type="http://schemas.openxmlformats.org/officeDocument/2006/relationships/font" Target="fonts/font14.fntdata"/><Relationship Id="rId38" Type="http://schemas.openxmlformats.org/officeDocument/2006/relationships/font" Target="fonts/font19.fntdata"/><Relationship Id="rId46" Type="http://schemas.openxmlformats.org/officeDocument/2006/relationships/font" Target="fonts/font27.fntdata"/><Relationship Id="rId20" Type="http://schemas.openxmlformats.org/officeDocument/2006/relationships/font" Target="fonts/font1.fntdata"/><Relationship Id="rId41" Type="http://schemas.openxmlformats.org/officeDocument/2006/relationships/font" Target="fonts/font22.fntdata"/><Relationship Id="rId54" Type="http://schemas.openxmlformats.org/officeDocument/2006/relationships/font" Target="fonts/font3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36" Type="http://schemas.openxmlformats.org/officeDocument/2006/relationships/font" Target="fonts/font17.fntdata"/><Relationship Id="rId49" Type="http://schemas.openxmlformats.org/officeDocument/2006/relationships/font" Target="fonts/font30.fntdata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font" Target="fonts/font12.fntdata"/><Relationship Id="rId44" Type="http://schemas.openxmlformats.org/officeDocument/2006/relationships/font" Target="fonts/font25.fntdata"/><Relationship Id="rId52" Type="http://schemas.openxmlformats.org/officeDocument/2006/relationships/font" Target="fonts/font33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3" name="Google Shape;1533;g8cee744244_0_7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4" name="Google Shape;1534;g8cee744244_0_7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1" name="Google Shape;1541;g8cee744244_0_8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2" name="Google Shape;1542;g8cee744244_0_8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4" name="Google Shape;1564;g8d36c46290_0_22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5" name="Google Shape;1565;g8d36c46290_0_22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1" name="Google Shape;1581;g2c1b35651c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2" name="Google Shape;1582;g2c1b35651c3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" name="Google Shape;1597;g2c58a4bc148_0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8" name="Google Shape;1598;g2c58a4bc148_0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6" name="Google Shape;1626;g2c633e8d57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7" name="Google Shape;1627;g2c633e8d579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6" name="Google Shape;1646;g2c633e8d579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7" name="Google Shape;1647;g2c633e8d579_0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5" name="Google Shape;1665;g2c633e8d579_0_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6" name="Google Shape;1666;g2c633e8d579_0_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3" name="Google Shape;1683;g2c633e8d579_0_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4" name="Google Shape;1684;g2c633e8d579_0_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6" name="Google Shape;1706;g2c633e8d579_0_1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7" name="Google Shape;1707;g2c633e8d579_0_1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6" name="Google Shape;1726;g2c633e8d579_0_1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7" name="Google Shape;1727;g2c633e8d579_0_1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8" name="Google Shape;1748;g2c633e8d579_0_2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9" name="Google Shape;1749;g2c633e8d579_0_2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7" name="Google Shape;1767;g2c633e8d579_0_2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8" name="Google Shape;1768;g2c633e8d579_0_2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" name="Google Shape;1792;g2c633e8d579_0_2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3" name="Google Shape;1793;g2c633e8d579_0_2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5" name="Google Shape;1815;g2c633e8d579_0_2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6" name="Google Shape;1816;g2c633e8d579_0_2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4" name="Google Shape;1834;g2c633e8d579_0_3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5" name="Google Shape;1835;g2c633e8d579_0_3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2" name="Google Shape;1852;g2c633e8d579_0_3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3" name="Google Shape;1853;g2c633e8d579_0_3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2.png"/><Relationship Id="rId7" Type="http://schemas.openxmlformats.org/officeDocument/2006/relationships/hyperlink" Target="https://twitter.com/SlidesManiaSM/" TargetMode="External"/><Relationship Id="rId12" Type="http://schemas.openxmlformats.org/officeDocument/2006/relationships/image" Target="../media/image6.png"/><Relationship Id="rId2" Type="http://schemas.openxmlformats.org/officeDocument/2006/relationships/hyperlink" Target="https://slidesmania.com/" TargetMode="External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11" Type="http://schemas.openxmlformats.org/officeDocument/2006/relationships/hyperlink" Target="https://www.instagram.com/slidesmania/" TargetMode="External"/><Relationship Id="rId5" Type="http://schemas.openxmlformats.org/officeDocument/2006/relationships/hyperlink" Target="https://www.facebook.com/SlidesManiaSM/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slidesmania.com/questions-powerpoint-google-slides/can-i-use-these-templates/" TargetMode="External"/><Relationship Id="rId9" Type="http://schemas.openxmlformats.org/officeDocument/2006/relationships/hyperlink" Target="https://www.pinterest.com/slidesmania/" TargetMode="Externa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1 Cover">
  <p:cSld name="CUSTOM_14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/>
          <p:nvPr/>
        </p:nvSpPr>
        <p:spPr>
          <a:xfrm rot="-398920">
            <a:off x="970370" y="418635"/>
            <a:ext cx="4153533" cy="5782068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/>
          <p:nvPr/>
        </p:nvSpPr>
        <p:spPr>
          <a:xfrm rot="-398920">
            <a:off x="1122770" y="571035"/>
            <a:ext cx="4153533" cy="5782068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Google Shape;13;p2"/>
          <p:cNvSpPr/>
          <p:nvPr/>
        </p:nvSpPr>
        <p:spPr>
          <a:xfrm rot="-579047">
            <a:off x="853829" y="570991"/>
            <a:ext cx="4153481" cy="5782175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" name="Google Shape;14;p2"/>
          <p:cNvSpPr/>
          <p:nvPr/>
        </p:nvSpPr>
        <p:spPr>
          <a:xfrm>
            <a:off x="853820" y="481441"/>
            <a:ext cx="4153500" cy="57822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5" name="Google Shape;15;p2"/>
          <p:cNvGrpSpPr/>
          <p:nvPr/>
        </p:nvGrpSpPr>
        <p:grpSpPr>
          <a:xfrm rot="614478">
            <a:off x="856417" y="467800"/>
            <a:ext cx="309037" cy="6224002"/>
            <a:chOff x="1057141" y="849352"/>
            <a:chExt cx="309027" cy="6223798"/>
          </a:xfrm>
        </p:grpSpPr>
        <p:grpSp>
          <p:nvGrpSpPr>
            <p:cNvPr id="16" name="Google Shape;16;p2"/>
            <p:cNvGrpSpPr/>
            <p:nvPr/>
          </p:nvGrpSpPr>
          <p:grpSpPr>
            <a:xfrm>
              <a:off x="1057141" y="849352"/>
              <a:ext cx="309027" cy="5875123"/>
              <a:chOff x="1057141" y="849352"/>
              <a:chExt cx="309027" cy="5875123"/>
            </a:xfrm>
          </p:grpSpPr>
          <p:sp>
            <p:nvSpPr>
              <p:cNvPr id="17" name="Google Shape;17;p2"/>
              <p:cNvSpPr/>
              <p:nvPr/>
            </p:nvSpPr>
            <p:spPr>
              <a:xfrm rot="-17275">
                <a:off x="1057889" y="850101"/>
                <a:ext cx="298504" cy="738902"/>
              </a:xfrm>
              <a:prstGeom prst="triangle">
                <a:avLst>
                  <a:gd name="adj" fmla="val 50000"/>
                </a:avLst>
              </a:prstGeom>
              <a:solidFill>
                <a:srgbClr val="FCECD8"/>
              </a:solidFill>
              <a:ln>
                <a:noFill/>
              </a:ln>
              <a:effectLst>
                <a:outerShdw blurRad="57150" dist="19050" dir="5400000" algn="bl" rotWithShape="0">
                  <a:srgbClr val="000000">
                    <a:alpha val="50000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" name="Google Shape;18;p2"/>
              <p:cNvSpPr/>
              <p:nvPr/>
            </p:nvSpPr>
            <p:spPr>
              <a:xfrm rot="-17539">
                <a:off x="1132204" y="850036"/>
                <a:ext cx="149354" cy="369455"/>
              </a:xfrm>
              <a:custGeom>
                <a:avLst/>
                <a:gdLst/>
                <a:ahLst/>
                <a:cxnLst/>
                <a:rect l="l" t="t" r="r" b="b"/>
                <a:pathLst>
                  <a:path w="304800" h="369454" extrusionOk="0">
                    <a:moveTo>
                      <a:pt x="0" y="369454"/>
                    </a:moveTo>
                    <a:lnTo>
                      <a:pt x="152400" y="0"/>
                    </a:lnTo>
                    <a:lnTo>
                      <a:pt x="304800" y="369454"/>
                    </a:lnTo>
                    <a:close/>
                  </a:path>
                </a:pathLst>
              </a:custGeom>
              <a:solidFill>
                <a:srgbClr val="0C0D1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" name="Google Shape;19;p2"/>
              <p:cNvSpPr/>
              <p:nvPr/>
            </p:nvSpPr>
            <p:spPr>
              <a:xfrm rot="-5406226">
                <a:off x="-1355137" y="4007073"/>
                <a:ext cx="5134808" cy="298504"/>
              </a:xfrm>
              <a:prstGeom prst="rect">
                <a:avLst/>
              </a:prstGeom>
              <a:gradFill>
                <a:gsLst>
                  <a:gs pos="0">
                    <a:srgbClr val="FFCB25"/>
                  </a:gs>
                  <a:gs pos="47000">
                    <a:srgbClr val="FFCB25"/>
                  </a:gs>
                  <a:gs pos="76000">
                    <a:srgbClr val="FFE599"/>
                  </a:gs>
                  <a:gs pos="100000">
                    <a:srgbClr val="FFE599"/>
                  </a:gs>
                </a:gsLst>
                <a:lin ang="5400012" scaled="0"/>
              </a:gradFill>
              <a:ln>
                <a:noFill/>
              </a:ln>
              <a:effectLst>
                <a:outerShdw blurRad="57150" dist="19050" dir="5400000" algn="bl" rotWithShape="0">
                  <a:srgbClr val="000000">
                    <a:alpha val="50000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20" name="Google Shape;20;p2"/>
              <p:cNvCxnSpPr/>
              <p:nvPr/>
            </p:nvCxnSpPr>
            <p:spPr>
              <a:xfrm rot="10800000">
                <a:off x="1149000" y="1587443"/>
                <a:ext cx="0" cy="5136005"/>
              </a:xfrm>
              <a:prstGeom prst="straightConnector1">
                <a:avLst/>
              </a:prstGeom>
              <a:noFill/>
              <a:ln w="952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cxnSp>
            <p:nvCxnSpPr>
              <p:cNvPr id="21" name="Google Shape;21;p2"/>
              <p:cNvCxnSpPr/>
              <p:nvPr/>
            </p:nvCxnSpPr>
            <p:spPr>
              <a:xfrm rot="-10729852">
                <a:off x="1260248" y="1588873"/>
                <a:ext cx="14703" cy="5134805"/>
              </a:xfrm>
              <a:prstGeom prst="straightConnector1">
                <a:avLst/>
              </a:prstGeom>
              <a:noFill/>
              <a:ln w="952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  <p:sp>
          <p:nvSpPr>
            <p:cNvPr id="22" name="Google Shape;22;p2"/>
            <p:cNvSpPr/>
            <p:nvPr/>
          </p:nvSpPr>
          <p:spPr>
            <a:xfrm>
              <a:off x="1060625" y="6798950"/>
              <a:ext cx="301800" cy="274200"/>
            </a:xfrm>
            <a:prstGeom prst="roundRect">
              <a:avLst>
                <a:gd name="adj" fmla="val 16667"/>
              </a:avLst>
            </a:prstGeom>
            <a:solidFill>
              <a:srgbClr val="F4CCCC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1061368" y="6713150"/>
              <a:ext cx="301800" cy="137100"/>
            </a:xfrm>
            <a:prstGeom prst="rect">
              <a:avLst/>
            </a:prstGeom>
            <a:gradFill>
              <a:gsLst>
                <a:gs pos="0">
                  <a:srgbClr val="CCCCCC"/>
                </a:gs>
                <a:gs pos="13000">
                  <a:srgbClr val="F3F3F3"/>
                </a:gs>
                <a:gs pos="25000">
                  <a:srgbClr val="666666"/>
                </a:gs>
                <a:gs pos="76000">
                  <a:srgbClr val="B7B7B7"/>
                </a:gs>
                <a:gs pos="100000">
                  <a:srgbClr val="F3F3F3"/>
                </a:gs>
              </a:gsLst>
              <a:lin ang="10800025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4" name="Google Shape;24;p2"/>
          <p:cNvSpPr txBox="1">
            <a:spLocks noGrp="1"/>
          </p:cNvSpPr>
          <p:nvPr>
            <p:ph type="subTitle" idx="1"/>
          </p:nvPr>
        </p:nvSpPr>
        <p:spPr>
          <a:xfrm>
            <a:off x="1338700" y="1025150"/>
            <a:ext cx="3350100" cy="48021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700"/>
              <a:buFont typeface="Architects Daughter"/>
              <a:buNone/>
              <a:defRPr sz="2700">
                <a:latin typeface="Architects Daughter"/>
                <a:ea typeface="Architects Daughter"/>
                <a:cs typeface="Architects Daughter"/>
                <a:sym typeface="Architects Daughter"/>
              </a:defRPr>
            </a:lvl1pPr>
            <a:lvl2pPr lvl="1" rtl="0">
              <a:spcBef>
                <a:spcPts val="210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210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210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21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21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21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21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2100"/>
              </a:spcBef>
              <a:spcAft>
                <a:spcPts val="210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"/>
          <p:cNvSpPr/>
          <p:nvPr/>
        </p:nvSpPr>
        <p:spPr>
          <a:xfrm rot="5740847">
            <a:off x="10344395" y="6007483"/>
            <a:ext cx="860727" cy="346094"/>
          </a:xfrm>
          <a:prstGeom prst="round2SameRect">
            <a:avLst>
              <a:gd name="adj1" fmla="val 19819"/>
              <a:gd name="adj2" fmla="val 0"/>
            </a:avLst>
          </a:prstGeom>
          <a:solidFill>
            <a:schemeClr val="accent6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EXTEND</a:t>
            </a: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26" name="Google Shape;26;p2"/>
          <p:cNvSpPr/>
          <p:nvPr/>
        </p:nvSpPr>
        <p:spPr>
          <a:xfrm rot="327331" flipH="1">
            <a:off x="5926074" y="325980"/>
            <a:ext cx="4942652" cy="6057823"/>
          </a:xfrm>
          <a:custGeom>
            <a:avLst/>
            <a:gdLst/>
            <a:ahLst/>
            <a:cxnLst/>
            <a:rect l="l" t="t" r="r" b="b"/>
            <a:pathLst>
              <a:path w="5528386" h="6719595" extrusionOk="0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  <a:effectLst>
            <a:outerShdw blurRad="38100" sx="101000" sy="101000" algn="ctr" rotWithShape="0">
              <a:srgbClr val="000000">
                <a:alpha val="298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1" i="0" u="none" strike="noStrike" cap="none">
              <a:solidFill>
                <a:schemeClr val="dk1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sp>
        <p:nvSpPr>
          <p:cNvPr id="27" name="Google Shape;27;p2"/>
          <p:cNvSpPr/>
          <p:nvPr/>
        </p:nvSpPr>
        <p:spPr>
          <a:xfrm rot="5740847">
            <a:off x="10430208" y="5150653"/>
            <a:ext cx="860727" cy="346094"/>
          </a:xfrm>
          <a:prstGeom prst="round2SameRect">
            <a:avLst>
              <a:gd name="adj1" fmla="val 19819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REFLECT</a:t>
            </a: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28" name="Google Shape;28;p2"/>
          <p:cNvSpPr/>
          <p:nvPr/>
        </p:nvSpPr>
        <p:spPr>
          <a:xfrm rot="5740847">
            <a:off x="10516021" y="4293822"/>
            <a:ext cx="860727" cy="346094"/>
          </a:xfrm>
          <a:prstGeom prst="round2SameRect">
            <a:avLst>
              <a:gd name="adj1" fmla="val 19819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SHARE</a:t>
            </a: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29" name="Google Shape;29;p2"/>
          <p:cNvSpPr/>
          <p:nvPr/>
        </p:nvSpPr>
        <p:spPr>
          <a:xfrm rot="5740847">
            <a:off x="10601834" y="3436992"/>
            <a:ext cx="860727" cy="346094"/>
          </a:xfrm>
          <a:prstGeom prst="round2SameRect">
            <a:avLst>
              <a:gd name="adj1" fmla="val 19819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APPLY</a:t>
            </a: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30" name="Google Shape;30;p2"/>
          <p:cNvSpPr/>
          <p:nvPr/>
        </p:nvSpPr>
        <p:spPr>
          <a:xfrm rot="5740847">
            <a:off x="10687646" y="2580162"/>
            <a:ext cx="860727" cy="346094"/>
          </a:xfrm>
          <a:prstGeom prst="round2SameRect">
            <a:avLst>
              <a:gd name="adj1" fmla="val 19819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EXPLAIN</a:t>
            </a: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31" name="Google Shape;31;p2"/>
          <p:cNvSpPr/>
          <p:nvPr/>
        </p:nvSpPr>
        <p:spPr>
          <a:xfrm rot="5740847">
            <a:off x="10773459" y="1723332"/>
            <a:ext cx="860727" cy="346094"/>
          </a:xfrm>
          <a:prstGeom prst="round2SameRect">
            <a:avLst>
              <a:gd name="adj1" fmla="val 19819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EXPLORE</a:t>
            </a: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32" name="Google Shape;32;p2"/>
          <p:cNvSpPr/>
          <p:nvPr/>
        </p:nvSpPr>
        <p:spPr>
          <a:xfrm rot="5740847">
            <a:off x="10859272" y="866502"/>
            <a:ext cx="860727" cy="346094"/>
          </a:xfrm>
          <a:prstGeom prst="round2SameRect">
            <a:avLst>
              <a:gd name="adj1" fmla="val 19819"/>
              <a:gd name="adj2" fmla="val 0"/>
            </a:avLst>
          </a:prstGeom>
          <a:solidFill>
            <a:schemeClr val="lt2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ENGAGE</a:t>
            </a: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33" name="Google Shape;33;p2"/>
          <p:cNvSpPr/>
          <p:nvPr/>
        </p:nvSpPr>
        <p:spPr>
          <a:xfrm rot="328263">
            <a:off x="6016428" y="154872"/>
            <a:ext cx="371291" cy="6025977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" name="Google Shape;34;p2"/>
          <p:cNvSpPr/>
          <p:nvPr/>
        </p:nvSpPr>
        <p:spPr>
          <a:xfrm rot="326420" flipH="1">
            <a:off x="5945576" y="344520"/>
            <a:ext cx="4956411" cy="6074547"/>
          </a:xfrm>
          <a:custGeom>
            <a:avLst/>
            <a:gdLst/>
            <a:ahLst/>
            <a:cxnLst/>
            <a:rect l="l" t="t" r="r" b="b"/>
            <a:pathLst>
              <a:path w="5528386" h="6719595" extrusionOk="0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  <a:effectLst>
            <a:outerShdw blurRad="38100" sx="101000" sy="101000" algn="ctr" rotWithShape="0">
              <a:srgbClr val="000000">
                <a:alpha val="298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1" i="0" u="none" strike="noStrike" cap="none">
              <a:solidFill>
                <a:schemeClr val="dk1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grpSp>
        <p:nvGrpSpPr>
          <p:cNvPr id="35" name="Google Shape;35;p2"/>
          <p:cNvGrpSpPr/>
          <p:nvPr/>
        </p:nvGrpSpPr>
        <p:grpSpPr>
          <a:xfrm rot="309000">
            <a:off x="5859857" y="216804"/>
            <a:ext cx="282502" cy="5850686"/>
            <a:chOff x="5869732" y="192255"/>
            <a:chExt cx="432000" cy="6472908"/>
          </a:xfrm>
        </p:grpSpPr>
        <p:grpSp>
          <p:nvGrpSpPr>
            <p:cNvPr id="36" name="Google Shape;36;p2"/>
            <p:cNvGrpSpPr/>
            <p:nvPr/>
          </p:nvGrpSpPr>
          <p:grpSpPr>
            <a:xfrm>
              <a:off x="5869732" y="192255"/>
              <a:ext cx="432000" cy="101655"/>
              <a:chOff x="5815912" y="201588"/>
              <a:chExt cx="540000" cy="104994"/>
            </a:xfrm>
          </p:grpSpPr>
          <p:sp>
            <p:nvSpPr>
              <p:cNvPr id="37" name="Google Shape;37;p2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" name="Google Shape;38;p2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9" name="Google Shape;39;p2"/>
            <p:cNvGrpSpPr/>
            <p:nvPr/>
          </p:nvGrpSpPr>
          <p:grpSpPr>
            <a:xfrm>
              <a:off x="5869732" y="6563508"/>
              <a:ext cx="432000" cy="101655"/>
              <a:chOff x="5815912" y="201588"/>
              <a:chExt cx="540000" cy="104994"/>
            </a:xfrm>
          </p:grpSpPr>
          <p:sp>
            <p:nvSpPr>
              <p:cNvPr id="40" name="Google Shape;40;p2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" name="Google Shape;41;p2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2" name="Google Shape;42;p2"/>
            <p:cNvGrpSpPr/>
            <p:nvPr/>
          </p:nvGrpSpPr>
          <p:grpSpPr>
            <a:xfrm>
              <a:off x="5869732" y="723193"/>
              <a:ext cx="432000" cy="101655"/>
              <a:chOff x="5815912" y="201588"/>
              <a:chExt cx="540000" cy="104994"/>
            </a:xfrm>
          </p:grpSpPr>
          <p:sp>
            <p:nvSpPr>
              <p:cNvPr id="43" name="Google Shape;43;p2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4" name="Google Shape;44;p2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5" name="Google Shape;45;p2"/>
            <p:cNvGrpSpPr/>
            <p:nvPr/>
          </p:nvGrpSpPr>
          <p:grpSpPr>
            <a:xfrm>
              <a:off x="5869732" y="1254131"/>
              <a:ext cx="432000" cy="101655"/>
              <a:chOff x="5815912" y="201588"/>
              <a:chExt cx="540000" cy="104994"/>
            </a:xfrm>
          </p:grpSpPr>
          <p:sp>
            <p:nvSpPr>
              <p:cNvPr id="46" name="Google Shape;46;p2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" name="Google Shape;47;p2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8" name="Google Shape;48;p2"/>
            <p:cNvGrpSpPr/>
            <p:nvPr/>
          </p:nvGrpSpPr>
          <p:grpSpPr>
            <a:xfrm>
              <a:off x="5869732" y="1785069"/>
              <a:ext cx="432000" cy="101655"/>
              <a:chOff x="5815912" y="201588"/>
              <a:chExt cx="540000" cy="104994"/>
            </a:xfrm>
          </p:grpSpPr>
          <p:sp>
            <p:nvSpPr>
              <p:cNvPr id="49" name="Google Shape;49;p2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0" name="Google Shape;50;p2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51" name="Google Shape;51;p2"/>
            <p:cNvGrpSpPr/>
            <p:nvPr/>
          </p:nvGrpSpPr>
          <p:grpSpPr>
            <a:xfrm>
              <a:off x="5869732" y="2316007"/>
              <a:ext cx="432000" cy="101655"/>
              <a:chOff x="5815912" y="201588"/>
              <a:chExt cx="540000" cy="104994"/>
            </a:xfrm>
          </p:grpSpPr>
          <p:sp>
            <p:nvSpPr>
              <p:cNvPr id="52" name="Google Shape;52;p2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3" name="Google Shape;53;p2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54" name="Google Shape;54;p2"/>
            <p:cNvGrpSpPr/>
            <p:nvPr/>
          </p:nvGrpSpPr>
          <p:grpSpPr>
            <a:xfrm>
              <a:off x="5869732" y="2846944"/>
              <a:ext cx="432000" cy="101655"/>
              <a:chOff x="5815912" y="201588"/>
              <a:chExt cx="540000" cy="104994"/>
            </a:xfrm>
          </p:grpSpPr>
          <p:sp>
            <p:nvSpPr>
              <p:cNvPr id="55" name="Google Shape;55;p2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6" name="Google Shape;56;p2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57" name="Google Shape;57;p2"/>
            <p:cNvGrpSpPr/>
            <p:nvPr/>
          </p:nvGrpSpPr>
          <p:grpSpPr>
            <a:xfrm>
              <a:off x="5869732" y="3377883"/>
              <a:ext cx="432000" cy="101655"/>
              <a:chOff x="5815912" y="201588"/>
              <a:chExt cx="540000" cy="104994"/>
            </a:xfrm>
          </p:grpSpPr>
          <p:sp>
            <p:nvSpPr>
              <p:cNvPr id="58" name="Google Shape;58;p2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9" name="Google Shape;59;p2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60" name="Google Shape;60;p2"/>
            <p:cNvGrpSpPr/>
            <p:nvPr/>
          </p:nvGrpSpPr>
          <p:grpSpPr>
            <a:xfrm>
              <a:off x="5869732" y="3908820"/>
              <a:ext cx="432000" cy="101655"/>
              <a:chOff x="5815912" y="201588"/>
              <a:chExt cx="540000" cy="104994"/>
            </a:xfrm>
          </p:grpSpPr>
          <p:sp>
            <p:nvSpPr>
              <p:cNvPr id="61" name="Google Shape;61;p2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2" name="Google Shape;62;p2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63" name="Google Shape;63;p2"/>
            <p:cNvGrpSpPr/>
            <p:nvPr/>
          </p:nvGrpSpPr>
          <p:grpSpPr>
            <a:xfrm>
              <a:off x="5869732" y="4439758"/>
              <a:ext cx="432000" cy="101655"/>
              <a:chOff x="5815912" y="201588"/>
              <a:chExt cx="540000" cy="104994"/>
            </a:xfrm>
          </p:grpSpPr>
          <p:sp>
            <p:nvSpPr>
              <p:cNvPr id="64" name="Google Shape;64;p2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5" name="Google Shape;65;p2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66" name="Google Shape;66;p2"/>
            <p:cNvGrpSpPr/>
            <p:nvPr/>
          </p:nvGrpSpPr>
          <p:grpSpPr>
            <a:xfrm>
              <a:off x="5869732" y="4970697"/>
              <a:ext cx="432000" cy="101655"/>
              <a:chOff x="5815912" y="201588"/>
              <a:chExt cx="540000" cy="104994"/>
            </a:xfrm>
          </p:grpSpPr>
          <p:sp>
            <p:nvSpPr>
              <p:cNvPr id="67" name="Google Shape;67;p2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8" name="Google Shape;68;p2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69" name="Google Shape;69;p2"/>
            <p:cNvGrpSpPr/>
            <p:nvPr/>
          </p:nvGrpSpPr>
          <p:grpSpPr>
            <a:xfrm>
              <a:off x="5869732" y="5501635"/>
              <a:ext cx="432000" cy="101655"/>
              <a:chOff x="5815912" y="201588"/>
              <a:chExt cx="540000" cy="104994"/>
            </a:xfrm>
          </p:grpSpPr>
          <p:sp>
            <p:nvSpPr>
              <p:cNvPr id="70" name="Google Shape;70;p2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1" name="Google Shape;71;p2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72" name="Google Shape;72;p2"/>
            <p:cNvGrpSpPr/>
            <p:nvPr/>
          </p:nvGrpSpPr>
          <p:grpSpPr>
            <a:xfrm>
              <a:off x="5869732" y="6032572"/>
              <a:ext cx="432000" cy="101655"/>
              <a:chOff x="5815912" y="201588"/>
              <a:chExt cx="540000" cy="104994"/>
            </a:xfrm>
          </p:grpSpPr>
          <p:sp>
            <p:nvSpPr>
              <p:cNvPr id="73" name="Google Shape;73;p2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4" name="Google Shape;74;p2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75" name="Google Shape;75;p2"/>
          <p:cNvSpPr txBox="1">
            <a:spLocks noGrp="1"/>
          </p:cNvSpPr>
          <p:nvPr>
            <p:ph type="title"/>
          </p:nvPr>
        </p:nvSpPr>
        <p:spPr>
          <a:xfrm rot="343062">
            <a:off x="6564317" y="1639994"/>
            <a:ext cx="4089245" cy="1683872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700"/>
              <a:buFont typeface="Barlow Semi Condensed Medium"/>
              <a:buNone/>
              <a:defRPr>
                <a:solidFill>
                  <a:srgbClr val="FFFFFF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700"/>
              <a:buFont typeface="Anton"/>
              <a:buNone/>
              <a:defRPr sz="370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700"/>
              <a:buFont typeface="Anton"/>
              <a:buNone/>
              <a:defRPr sz="370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700"/>
              <a:buFont typeface="Anton"/>
              <a:buNone/>
              <a:defRPr sz="370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700"/>
              <a:buFont typeface="Anton"/>
              <a:buNone/>
              <a:defRPr sz="370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700"/>
              <a:buFont typeface="Anton"/>
              <a:buNone/>
              <a:defRPr sz="370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700"/>
              <a:buFont typeface="Anton"/>
              <a:buNone/>
              <a:defRPr sz="370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700"/>
              <a:buFont typeface="Anton"/>
              <a:buNone/>
              <a:defRPr sz="370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700"/>
              <a:buFont typeface="Anton"/>
              <a:buNone/>
              <a:defRPr sz="370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defRPr>
            </a:lvl9pPr>
          </a:lstStyle>
          <a:p>
            <a:endParaRPr/>
          </a:p>
        </p:txBody>
      </p:sp>
      <p:sp>
        <p:nvSpPr>
          <p:cNvPr id="76" name="Google Shape;76;p2"/>
          <p:cNvSpPr txBox="1">
            <a:spLocks noGrp="1"/>
          </p:cNvSpPr>
          <p:nvPr>
            <p:ph type="subTitle" idx="2"/>
          </p:nvPr>
        </p:nvSpPr>
        <p:spPr>
          <a:xfrm rot="343120">
            <a:off x="6429340" y="3499888"/>
            <a:ext cx="4022318" cy="1327509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>
                <a:solidFill>
                  <a:srgbClr val="FFFFFF"/>
                </a:solidFill>
              </a:defRPr>
            </a:lvl1pPr>
            <a:lvl2pPr lvl="1" rtl="0">
              <a:spcBef>
                <a:spcPts val="21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>
                <a:solidFill>
                  <a:srgbClr val="FFFFFF"/>
                </a:solidFill>
              </a:defRPr>
            </a:lvl2pPr>
            <a:lvl3pPr lvl="2" rtl="0">
              <a:spcBef>
                <a:spcPts val="21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>
                <a:solidFill>
                  <a:srgbClr val="FFFFFF"/>
                </a:solidFill>
              </a:defRPr>
            </a:lvl3pPr>
            <a:lvl4pPr lvl="3" rtl="0">
              <a:spcBef>
                <a:spcPts val="21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>
                <a:solidFill>
                  <a:srgbClr val="FFFFFF"/>
                </a:solidFill>
              </a:defRPr>
            </a:lvl4pPr>
            <a:lvl5pPr lvl="4" rtl="0">
              <a:spcBef>
                <a:spcPts val="21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>
                <a:solidFill>
                  <a:srgbClr val="FFFFFF"/>
                </a:solidFill>
              </a:defRPr>
            </a:lvl5pPr>
            <a:lvl6pPr lvl="5" rtl="0">
              <a:spcBef>
                <a:spcPts val="21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>
                <a:solidFill>
                  <a:srgbClr val="FFFFFF"/>
                </a:solidFill>
              </a:defRPr>
            </a:lvl6pPr>
            <a:lvl7pPr lvl="6" rtl="0">
              <a:spcBef>
                <a:spcPts val="21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>
                <a:solidFill>
                  <a:srgbClr val="FFFFFF"/>
                </a:solidFill>
              </a:defRPr>
            </a:lvl7pPr>
            <a:lvl8pPr lvl="7" rtl="0">
              <a:spcBef>
                <a:spcPts val="21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>
                <a:solidFill>
                  <a:srgbClr val="FFFFFF"/>
                </a:solidFill>
              </a:defRPr>
            </a:lvl8pPr>
            <a:lvl9pPr lvl="8" rtl="0">
              <a:spcBef>
                <a:spcPts val="2100"/>
              </a:spcBef>
              <a:spcAft>
                <a:spcPts val="2100"/>
              </a:spcAft>
              <a:buClr>
                <a:srgbClr val="FFFFFF"/>
              </a:buClr>
              <a:buSzPts val="1800"/>
              <a:buNone/>
              <a:defRPr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cxnSp>
        <p:nvCxnSpPr>
          <p:cNvPr id="77" name="Google Shape;77;p2"/>
          <p:cNvCxnSpPr/>
          <p:nvPr/>
        </p:nvCxnSpPr>
        <p:spPr>
          <a:xfrm rot="343278">
            <a:off x="6438552" y="3375111"/>
            <a:ext cx="4152887" cy="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78" name="Google Shape;78;p2">
            <a:hlinkClick r:id="rId2" action="ppaction://hlinksldjump"/>
          </p:cNvPr>
          <p:cNvSpPr/>
          <p:nvPr/>
        </p:nvSpPr>
        <p:spPr>
          <a:xfrm rot="343128">
            <a:off x="6006199" y="465465"/>
            <a:ext cx="5205408" cy="59139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 Intro">
  <p:cSld name="CUSTOM_15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3"/>
          <p:cNvSpPr/>
          <p:nvPr/>
        </p:nvSpPr>
        <p:spPr>
          <a:xfrm rot="-15781">
            <a:off x="5697982" y="124051"/>
            <a:ext cx="849609" cy="6607261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" name="Google Shape;81;p3"/>
          <p:cNvSpPr/>
          <p:nvPr/>
        </p:nvSpPr>
        <p:spPr>
          <a:xfrm>
            <a:off x="460150" y="77757"/>
            <a:ext cx="5611312" cy="6719595"/>
          </a:xfrm>
          <a:custGeom>
            <a:avLst/>
            <a:gdLst/>
            <a:ahLst/>
            <a:cxnLst/>
            <a:rect l="l" t="t" r="r" b="b"/>
            <a:pathLst>
              <a:path w="5528386" h="6719595" extrusionOk="0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  <a:effectLst>
            <a:outerShdw blurRad="38100" sx="101000" sy="101000" algn="ctr" rotWithShape="0">
              <a:srgbClr val="000000">
                <a:alpha val="298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p3"/>
          <p:cNvSpPr/>
          <p:nvPr/>
        </p:nvSpPr>
        <p:spPr>
          <a:xfrm rot="10800000">
            <a:off x="6108850" y="77757"/>
            <a:ext cx="5611312" cy="6719595"/>
          </a:xfrm>
          <a:custGeom>
            <a:avLst/>
            <a:gdLst/>
            <a:ahLst/>
            <a:cxnLst/>
            <a:rect l="l" t="t" r="r" b="b"/>
            <a:pathLst>
              <a:path w="5528386" h="6719595" extrusionOk="0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  <a:effectLst>
            <a:outerShdw blurRad="38100" sx="101000" sy="101000" algn="ctr" rotWithShape="0">
              <a:srgbClr val="000000">
                <a:alpha val="298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grpSp>
        <p:nvGrpSpPr>
          <p:cNvPr id="83" name="Google Shape;83;p3"/>
          <p:cNvGrpSpPr/>
          <p:nvPr/>
        </p:nvGrpSpPr>
        <p:grpSpPr>
          <a:xfrm>
            <a:off x="11596225" y="77750"/>
            <a:ext cx="432000" cy="6719653"/>
            <a:chOff x="11596225" y="77750"/>
            <a:chExt cx="360000" cy="6719653"/>
          </a:xfrm>
        </p:grpSpPr>
        <p:sp>
          <p:nvSpPr>
            <p:cNvPr id="84" name="Google Shape;84;p3"/>
            <p:cNvSpPr/>
            <p:nvPr/>
          </p:nvSpPr>
          <p:spPr>
            <a:xfrm rot="5397851">
              <a:off x="11296375" y="6137703"/>
              <a:ext cx="959700" cy="359400"/>
            </a:xfrm>
            <a:prstGeom prst="round2SameRect">
              <a:avLst>
                <a:gd name="adj1" fmla="val 19819"/>
                <a:gd name="adj2" fmla="val 0"/>
              </a:avLst>
            </a:prstGeom>
            <a:solidFill>
              <a:schemeClr val="accent6"/>
            </a:solidFill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>
                  <a:solidFill>
                    <a:schemeClr val="dk1"/>
                  </a:solidFill>
                  <a:latin typeface="Barlow Semi Condensed SemiBold"/>
                  <a:ea typeface="Barlow Semi Condensed SemiBold"/>
                  <a:cs typeface="Barlow Semi Condensed SemiBold"/>
                  <a:sym typeface="Barlow Semi Condensed SemiBold"/>
                </a:rPr>
                <a:t>EXTEND</a:t>
              </a:r>
              <a:endParaRPr sz="1100" i="0" u="none" strike="noStrike" cap="none">
                <a:solidFill>
                  <a:schemeClr val="dk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endParaRPr>
            </a:p>
          </p:txBody>
        </p:sp>
        <p:sp>
          <p:nvSpPr>
            <p:cNvPr id="85" name="Google Shape;85;p3"/>
            <p:cNvSpPr/>
            <p:nvPr/>
          </p:nvSpPr>
          <p:spPr>
            <a:xfrm rot="5397851">
              <a:off x="11296375" y="5177761"/>
              <a:ext cx="959700" cy="359400"/>
            </a:xfrm>
            <a:prstGeom prst="round2SameRect">
              <a:avLst>
                <a:gd name="adj1" fmla="val 19819"/>
                <a:gd name="adj2" fmla="val 0"/>
              </a:avLst>
            </a:prstGeom>
            <a:solidFill>
              <a:schemeClr val="accent5"/>
            </a:solidFill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>
                  <a:solidFill>
                    <a:schemeClr val="dk1"/>
                  </a:solidFill>
                  <a:latin typeface="Barlow Semi Condensed SemiBold"/>
                  <a:ea typeface="Barlow Semi Condensed SemiBold"/>
                  <a:cs typeface="Barlow Semi Condensed SemiBold"/>
                  <a:sym typeface="Barlow Semi Condensed SemiBold"/>
                </a:rPr>
                <a:t>REFLECT</a:t>
              </a:r>
              <a:endParaRPr sz="1100" i="0" u="none" strike="noStrike" cap="none">
                <a:solidFill>
                  <a:schemeClr val="dk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endParaRPr>
            </a:p>
          </p:txBody>
        </p:sp>
        <p:sp>
          <p:nvSpPr>
            <p:cNvPr id="86" name="Google Shape;86;p3"/>
            <p:cNvSpPr/>
            <p:nvPr/>
          </p:nvSpPr>
          <p:spPr>
            <a:xfrm rot="5397851">
              <a:off x="11296375" y="4217819"/>
              <a:ext cx="959700" cy="359400"/>
            </a:xfrm>
            <a:prstGeom prst="round2SameRect">
              <a:avLst>
                <a:gd name="adj1" fmla="val 19819"/>
                <a:gd name="adj2" fmla="val 0"/>
              </a:avLst>
            </a:prstGeom>
            <a:solidFill>
              <a:schemeClr val="accent4"/>
            </a:solidFill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>
                  <a:solidFill>
                    <a:schemeClr val="dk1"/>
                  </a:solidFill>
                  <a:latin typeface="Barlow Semi Condensed SemiBold"/>
                  <a:ea typeface="Barlow Semi Condensed SemiBold"/>
                  <a:cs typeface="Barlow Semi Condensed SemiBold"/>
                  <a:sym typeface="Barlow Semi Condensed SemiBold"/>
                </a:rPr>
                <a:t>SHARE</a:t>
              </a:r>
              <a:endParaRPr sz="1100" i="0" u="none" strike="noStrike" cap="none">
                <a:solidFill>
                  <a:schemeClr val="dk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endParaRPr>
            </a:p>
          </p:txBody>
        </p:sp>
        <p:sp>
          <p:nvSpPr>
            <p:cNvPr id="87" name="Google Shape;87;p3"/>
            <p:cNvSpPr/>
            <p:nvPr/>
          </p:nvSpPr>
          <p:spPr>
            <a:xfrm rot="5397851">
              <a:off x="11296375" y="3257877"/>
              <a:ext cx="959700" cy="359400"/>
            </a:xfrm>
            <a:prstGeom prst="round2SameRect">
              <a:avLst>
                <a:gd name="adj1" fmla="val 19819"/>
                <a:gd name="adj2" fmla="val 0"/>
              </a:avLst>
            </a:prstGeom>
            <a:solidFill>
              <a:schemeClr val="accent3"/>
            </a:solidFill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>
                  <a:solidFill>
                    <a:schemeClr val="dk1"/>
                  </a:solidFill>
                  <a:latin typeface="Barlow Semi Condensed SemiBold"/>
                  <a:ea typeface="Barlow Semi Condensed SemiBold"/>
                  <a:cs typeface="Barlow Semi Condensed SemiBold"/>
                  <a:sym typeface="Barlow Semi Condensed SemiBold"/>
                </a:rPr>
                <a:t>APPLY</a:t>
              </a:r>
              <a:endParaRPr sz="1100" i="0" u="none" strike="noStrike" cap="none">
                <a:solidFill>
                  <a:schemeClr val="dk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endParaRPr>
            </a:p>
          </p:txBody>
        </p:sp>
        <p:sp>
          <p:nvSpPr>
            <p:cNvPr id="88" name="Google Shape;88;p3"/>
            <p:cNvSpPr/>
            <p:nvPr/>
          </p:nvSpPr>
          <p:spPr>
            <a:xfrm rot="5397851">
              <a:off x="11296375" y="2297934"/>
              <a:ext cx="959700" cy="359400"/>
            </a:xfrm>
            <a:prstGeom prst="round2SameRect">
              <a:avLst>
                <a:gd name="adj1" fmla="val 19819"/>
                <a:gd name="adj2" fmla="val 0"/>
              </a:avLst>
            </a:prstGeom>
            <a:solidFill>
              <a:schemeClr val="accent2"/>
            </a:solidFill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>
                  <a:solidFill>
                    <a:schemeClr val="dk1"/>
                  </a:solidFill>
                  <a:latin typeface="Barlow Semi Condensed SemiBold"/>
                  <a:ea typeface="Barlow Semi Condensed SemiBold"/>
                  <a:cs typeface="Barlow Semi Condensed SemiBold"/>
                  <a:sym typeface="Barlow Semi Condensed SemiBold"/>
                </a:rPr>
                <a:t>EXPLAIN</a:t>
              </a:r>
              <a:endParaRPr sz="1100" i="0" u="none" strike="noStrike" cap="none">
                <a:solidFill>
                  <a:schemeClr val="dk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endParaRPr>
            </a:p>
          </p:txBody>
        </p:sp>
        <p:sp>
          <p:nvSpPr>
            <p:cNvPr id="89" name="Google Shape;89;p3"/>
            <p:cNvSpPr/>
            <p:nvPr/>
          </p:nvSpPr>
          <p:spPr>
            <a:xfrm rot="5397851">
              <a:off x="11296375" y="1337992"/>
              <a:ext cx="959700" cy="359400"/>
            </a:xfrm>
            <a:prstGeom prst="round2SameRect">
              <a:avLst>
                <a:gd name="adj1" fmla="val 19819"/>
                <a:gd name="adj2" fmla="val 0"/>
              </a:avLst>
            </a:prstGeom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>
                  <a:solidFill>
                    <a:schemeClr val="dk1"/>
                  </a:solidFill>
                  <a:latin typeface="Barlow Semi Condensed SemiBold"/>
                  <a:ea typeface="Barlow Semi Condensed SemiBold"/>
                  <a:cs typeface="Barlow Semi Condensed SemiBold"/>
                  <a:sym typeface="Barlow Semi Condensed SemiBold"/>
                </a:rPr>
                <a:t>EXPLORE</a:t>
              </a:r>
              <a:endParaRPr sz="1100" i="0" u="none" strike="noStrike" cap="none">
                <a:solidFill>
                  <a:schemeClr val="dk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endParaRPr>
            </a:p>
          </p:txBody>
        </p:sp>
        <p:sp>
          <p:nvSpPr>
            <p:cNvPr id="90" name="Google Shape;90;p3"/>
            <p:cNvSpPr/>
            <p:nvPr/>
          </p:nvSpPr>
          <p:spPr>
            <a:xfrm rot="5397851">
              <a:off x="11296375" y="378050"/>
              <a:ext cx="959700" cy="359400"/>
            </a:xfrm>
            <a:prstGeom prst="round2SameRect">
              <a:avLst>
                <a:gd name="adj1" fmla="val 19819"/>
                <a:gd name="adj2" fmla="val 0"/>
              </a:avLst>
            </a:prstGeom>
            <a:solidFill>
              <a:schemeClr val="lt2"/>
            </a:solidFill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>
                  <a:solidFill>
                    <a:schemeClr val="dk1"/>
                  </a:solidFill>
                  <a:latin typeface="Barlow Semi Condensed SemiBold"/>
                  <a:ea typeface="Barlow Semi Condensed SemiBold"/>
                  <a:cs typeface="Barlow Semi Condensed SemiBold"/>
                  <a:sym typeface="Barlow Semi Condensed SemiBold"/>
                </a:rPr>
                <a:t>ENGAGE</a:t>
              </a:r>
              <a:endParaRPr sz="1100" i="0" u="none" strike="noStrike" cap="none">
                <a:solidFill>
                  <a:schemeClr val="dk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endParaRPr>
            </a:p>
          </p:txBody>
        </p:sp>
      </p:grpSp>
      <p:sp>
        <p:nvSpPr>
          <p:cNvPr id="91" name="Google Shape;91;p3"/>
          <p:cNvSpPr/>
          <p:nvPr/>
        </p:nvSpPr>
        <p:spPr>
          <a:xfrm flipH="1">
            <a:off x="6119328" y="77757"/>
            <a:ext cx="5528386" cy="6719595"/>
          </a:xfrm>
          <a:custGeom>
            <a:avLst/>
            <a:gdLst/>
            <a:ahLst/>
            <a:cxnLst/>
            <a:rect l="l" t="t" r="r" b="b"/>
            <a:pathLst>
              <a:path w="5528386" h="6719595" extrusionOk="0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ffectLst>
            <a:outerShdw blurRad="38100" sx="101000" sy="101000" algn="ctr" rotWithShape="0">
              <a:srgbClr val="000000">
                <a:alpha val="298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2" name="Google Shape;92;p3"/>
          <p:cNvGrpSpPr/>
          <p:nvPr/>
        </p:nvGrpSpPr>
        <p:grpSpPr>
          <a:xfrm>
            <a:off x="5869732" y="192255"/>
            <a:ext cx="432000" cy="6472908"/>
            <a:chOff x="5869732" y="192255"/>
            <a:chExt cx="432000" cy="6472908"/>
          </a:xfrm>
        </p:grpSpPr>
        <p:grpSp>
          <p:nvGrpSpPr>
            <p:cNvPr id="93" name="Google Shape;93;p3"/>
            <p:cNvGrpSpPr/>
            <p:nvPr/>
          </p:nvGrpSpPr>
          <p:grpSpPr>
            <a:xfrm>
              <a:off x="5869732" y="192255"/>
              <a:ext cx="432000" cy="101655"/>
              <a:chOff x="5815912" y="201588"/>
              <a:chExt cx="540000" cy="104994"/>
            </a:xfrm>
          </p:grpSpPr>
          <p:sp>
            <p:nvSpPr>
              <p:cNvPr id="94" name="Google Shape;94;p3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5" name="Google Shape;95;p3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96" name="Google Shape;96;p3"/>
            <p:cNvGrpSpPr/>
            <p:nvPr/>
          </p:nvGrpSpPr>
          <p:grpSpPr>
            <a:xfrm>
              <a:off x="5869732" y="6563508"/>
              <a:ext cx="432000" cy="101655"/>
              <a:chOff x="5815912" y="201588"/>
              <a:chExt cx="540000" cy="104994"/>
            </a:xfrm>
          </p:grpSpPr>
          <p:sp>
            <p:nvSpPr>
              <p:cNvPr id="97" name="Google Shape;97;p3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8" name="Google Shape;98;p3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99" name="Google Shape;99;p3"/>
            <p:cNvGrpSpPr/>
            <p:nvPr/>
          </p:nvGrpSpPr>
          <p:grpSpPr>
            <a:xfrm>
              <a:off x="5869732" y="723193"/>
              <a:ext cx="432000" cy="101655"/>
              <a:chOff x="5815912" y="201588"/>
              <a:chExt cx="540000" cy="104994"/>
            </a:xfrm>
          </p:grpSpPr>
          <p:sp>
            <p:nvSpPr>
              <p:cNvPr id="100" name="Google Shape;100;p3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1" name="Google Shape;101;p3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02" name="Google Shape;102;p3"/>
            <p:cNvGrpSpPr/>
            <p:nvPr/>
          </p:nvGrpSpPr>
          <p:grpSpPr>
            <a:xfrm>
              <a:off x="5869732" y="1254131"/>
              <a:ext cx="432000" cy="101655"/>
              <a:chOff x="5815912" y="201588"/>
              <a:chExt cx="540000" cy="104994"/>
            </a:xfrm>
          </p:grpSpPr>
          <p:sp>
            <p:nvSpPr>
              <p:cNvPr id="103" name="Google Shape;103;p3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4" name="Google Shape;104;p3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05" name="Google Shape;105;p3"/>
            <p:cNvGrpSpPr/>
            <p:nvPr/>
          </p:nvGrpSpPr>
          <p:grpSpPr>
            <a:xfrm>
              <a:off x="5869732" y="1785069"/>
              <a:ext cx="432000" cy="101655"/>
              <a:chOff x="5815912" y="201588"/>
              <a:chExt cx="540000" cy="104994"/>
            </a:xfrm>
          </p:grpSpPr>
          <p:sp>
            <p:nvSpPr>
              <p:cNvPr id="106" name="Google Shape;106;p3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7" name="Google Shape;107;p3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08" name="Google Shape;108;p3"/>
            <p:cNvGrpSpPr/>
            <p:nvPr/>
          </p:nvGrpSpPr>
          <p:grpSpPr>
            <a:xfrm>
              <a:off x="5869732" y="2316007"/>
              <a:ext cx="432000" cy="101655"/>
              <a:chOff x="5815912" y="201588"/>
              <a:chExt cx="540000" cy="104994"/>
            </a:xfrm>
          </p:grpSpPr>
          <p:sp>
            <p:nvSpPr>
              <p:cNvPr id="109" name="Google Shape;109;p3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0" name="Google Shape;110;p3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11" name="Google Shape;111;p3"/>
            <p:cNvGrpSpPr/>
            <p:nvPr/>
          </p:nvGrpSpPr>
          <p:grpSpPr>
            <a:xfrm>
              <a:off x="5869732" y="2846944"/>
              <a:ext cx="432000" cy="101655"/>
              <a:chOff x="5815912" y="201588"/>
              <a:chExt cx="540000" cy="104994"/>
            </a:xfrm>
          </p:grpSpPr>
          <p:sp>
            <p:nvSpPr>
              <p:cNvPr id="112" name="Google Shape;112;p3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3" name="Google Shape;113;p3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14" name="Google Shape;114;p3"/>
            <p:cNvGrpSpPr/>
            <p:nvPr/>
          </p:nvGrpSpPr>
          <p:grpSpPr>
            <a:xfrm>
              <a:off x="5869732" y="3377883"/>
              <a:ext cx="432000" cy="101655"/>
              <a:chOff x="5815912" y="201588"/>
              <a:chExt cx="540000" cy="104994"/>
            </a:xfrm>
          </p:grpSpPr>
          <p:sp>
            <p:nvSpPr>
              <p:cNvPr id="115" name="Google Shape;115;p3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6" name="Google Shape;116;p3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17" name="Google Shape;117;p3"/>
            <p:cNvGrpSpPr/>
            <p:nvPr/>
          </p:nvGrpSpPr>
          <p:grpSpPr>
            <a:xfrm>
              <a:off x="5869732" y="3908820"/>
              <a:ext cx="432000" cy="101655"/>
              <a:chOff x="5815912" y="201588"/>
              <a:chExt cx="540000" cy="104994"/>
            </a:xfrm>
          </p:grpSpPr>
          <p:sp>
            <p:nvSpPr>
              <p:cNvPr id="118" name="Google Shape;118;p3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9" name="Google Shape;119;p3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20" name="Google Shape;120;p3"/>
            <p:cNvGrpSpPr/>
            <p:nvPr/>
          </p:nvGrpSpPr>
          <p:grpSpPr>
            <a:xfrm>
              <a:off x="5869732" y="4439758"/>
              <a:ext cx="432000" cy="101655"/>
              <a:chOff x="5815912" y="201588"/>
              <a:chExt cx="540000" cy="104994"/>
            </a:xfrm>
          </p:grpSpPr>
          <p:sp>
            <p:nvSpPr>
              <p:cNvPr id="121" name="Google Shape;121;p3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2" name="Google Shape;122;p3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23" name="Google Shape;123;p3"/>
            <p:cNvGrpSpPr/>
            <p:nvPr/>
          </p:nvGrpSpPr>
          <p:grpSpPr>
            <a:xfrm>
              <a:off x="5869732" y="4970697"/>
              <a:ext cx="432000" cy="101655"/>
              <a:chOff x="5815912" y="201588"/>
              <a:chExt cx="540000" cy="104994"/>
            </a:xfrm>
          </p:grpSpPr>
          <p:sp>
            <p:nvSpPr>
              <p:cNvPr id="124" name="Google Shape;124;p3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5" name="Google Shape;125;p3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26" name="Google Shape;126;p3"/>
            <p:cNvGrpSpPr/>
            <p:nvPr/>
          </p:nvGrpSpPr>
          <p:grpSpPr>
            <a:xfrm>
              <a:off x="5869732" y="5501635"/>
              <a:ext cx="432000" cy="101655"/>
              <a:chOff x="5815912" y="201588"/>
              <a:chExt cx="540000" cy="104994"/>
            </a:xfrm>
          </p:grpSpPr>
          <p:sp>
            <p:nvSpPr>
              <p:cNvPr id="127" name="Google Shape;127;p3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8" name="Google Shape;128;p3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29" name="Google Shape;129;p3"/>
            <p:cNvGrpSpPr/>
            <p:nvPr/>
          </p:nvGrpSpPr>
          <p:grpSpPr>
            <a:xfrm>
              <a:off x="5869732" y="6032572"/>
              <a:ext cx="432000" cy="101655"/>
              <a:chOff x="5815912" y="201588"/>
              <a:chExt cx="540000" cy="104994"/>
            </a:xfrm>
          </p:grpSpPr>
          <p:sp>
            <p:nvSpPr>
              <p:cNvPr id="130" name="Google Shape;130;p3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1" name="Google Shape;131;p3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132" name="Google Shape;132;p3"/>
          <p:cNvSpPr txBox="1">
            <a:spLocks noGrp="1"/>
          </p:cNvSpPr>
          <p:nvPr>
            <p:ph type="title"/>
          </p:nvPr>
        </p:nvSpPr>
        <p:spPr>
          <a:xfrm>
            <a:off x="6791250" y="381700"/>
            <a:ext cx="4590300" cy="1309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Barlow Semi Condensed Medium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nton"/>
              <a:buNone/>
              <a:defRPr sz="37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nton"/>
              <a:buNone/>
              <a:defRPr sz="37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nton"/>
              <a:buNone/>
              <a:defRPr sz="37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nton"/>
              <a:buNone/>
              <a:defRPr sz="37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nton"/>
              <a:buNone/>
              <a:defRPr sz="37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nton"/>
              <a:buNone/>
              <a:defRPr sz="37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nton"/>
              <a:buNone/>
              <a:defRPr sz="37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nton"/>
              <a:buNone/>
              <a:defRPr sz="37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9pPr>
          </a:lstStyle>
          <a:p>
            <a:endParaRPr/>
          </a:p>
        </p:txBody>
      </p:sp>
      <p:sp>
        <p:nvSpPr>
          <p:cNvPr id="133" name="Google Shape;133;p3"/>
          <p:cNvSpPr txBox="1">
            <a:spLocks noGrp="1"/>
          </p:cNvSpPr>
          <p:nvPr>
            <p:ph type="body" idx="1"/>
          </p:nvPr>
        </p:nvSpPr>
        <p:spPr>
          <a:xfrm>
            <a:off x="6787350" y="1880550"/>
            <a:ext cx="4590300" cy="4657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1pPr>
            <a:lvl2pPr marL="914400" lvl="1" indent="-3429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 sz="1800"/>
            </a:lvl2pPr>
            <a:lvl3pPr marL="1371600" lvl="2" indent="-3429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 sz="1800"/>
            </a:lvl4pPr>
            <a:lvl5pPr marL="2286000" lvl="4" indent="-3429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 sz="1800"/>
            </a:lvl5pPr>
            <a:lvl6pPr marL="2743200" lvl="5" indent="-3429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 sz="1800"/>
            </a:lvl6pPr>
            <a:lvl7pPr marL="3200400" lvl="6" indent="-3429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 sz="1800"/>
            </a:lvl7pPr>
            <a:lvl8pPr marL="3657600" lvl="7" indent="-3429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 sz="1800"/>
            </a:lvl8pPr>
            <a:lvl9pPr marL="4114800" lvl="8" indent="-342900" rtl="0">
              <a:spcBef>
                <a:spcPts val="2100"/>
              </a:spcBef>
              <a:spcAft>
                <a:spcPts val="2100"/>
              </a:spcAft>
              <a:buSzPts val="1800"/>
              <a:buChar char="■"/>
              <a:defRPr sz="1800"/>
            </a:lvl9pPr>
          </a:lstStyle>
          <a:p>
            <a:endParaRPr/>
          </a:p>
        </p:txBody>
      </p:sp>
      <p:sp>
        <p:nvSpPr>
          <p:cNvPr id="134" name="Google Shape;134;p3">
            <a:hlinkClick r:id="rId2" action="ppaction://hlinksldjump"/>
          </p:cNvPr>
          <p:cNvSpPr/>
          <p:nvPr/>
        </p:nvSpPr>
        <p:spPr>
          <a:xfrm rot="5397851">
            <a:off x="11347130" y="386425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35" name="Google Shape;135;p3">
            <a:hlinkClick r:id="" action="ppaction://noaction"/>
          </p:cNvPr>
          <p:cNvSpPr/>
          <p:nvPr/>
        </p:nvSpPr>
        <p:spPr>
          <a:xfrm rot="5397851">
            <a:off x="11347130" y="1346525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36" name="Google Shape;136;p3">
            <a:hlinkClick r:id="" action="ppaction://noaction"/>
          </p:cNvPr>
          <p:cNvSpPr/>
          <p:nvPr/>
        </p:nvSpPr>
        <p:spPr>
          <a:xfrm rot="5397851">
            <a:off x="11347130" y="2306625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37" name="Google Shape;137;p3">
            <a:hlinkClick r:id="" action="ppaction://noaction"/>
          </p:cNvPr>
          <p:cNvSpPr/>
          <p:nvPr/>
        </p:nvSpPr>
        <p:spPr>
          <a:xfrm rot="5397851">
            <a:off x="11347130" y="3266725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38" name="Google Shape;138;p3">
            <a:hlinkClick r:id="" action="ppaction://noaction"/>
          </p:cNvPr>
          <p:cNvSpPr/>
          <p:nvPr/>
        </p:nvSpPr>
        <p:spPr>
          <a:xfrm rot="5397851">
            <a:off x="11347130" y="4226825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39" name="Google Shape;139;p3">
            <a:hlinkClick r:id="" action="ppaction://noaction"/>
          </p:cNvPr>
          <p:cNvSpPr/>
          <p:nvPr/>
        </p:nvSpPr>
        <p:spPr>
          <a:xfrm rot="5397851">
            <a:off x="11347130" y="5186925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40" name="Google Shape;140;p3">
            <a:hlinkClick r:id="" action="ppaction://noaction"/>
          </p:cNvPr>
          <p:cNvSpPr/>
          <p:nvPr/>
        </p:nvSpPr>
        <p:spPr>
          <a:xfrm rot="5397851">
            <a:off x="11347130" y="6147025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3 Engage 1">
  <p:cSld name="CUSTOM_15_1"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4"/>
          <p:cNvSpPr/>
          <p:nvPr/>
        </p:nvSpPr>
        <p:spPr>
          <a:xfrm rot="-15781">
            <a:off x="5697982" y="124051"/>
            <a:ext cx="849609" cy="6607261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" name="Google Shape;143;p4"/>
          <p:cNvSpPr/>
          <p:nvPr/>
        </p:nvSpPr>
        <p:spPr>
          <a:xfrm>
            <a:off x="460150" y="77757"/>
            <a:ext cx="5611312" cy="6719595"/>
          </a:xfrm>
          <a:custGeom>
            <a:avLst/>
            <a:gdLst/>
            <a:ahLst/>
            <a:cxnLst/>
            <a:rect l="l" t="t" r="r" b="b"/>
            <a:pathLst>
              <a:path w="5528386" h="6719595" extrusionOk="0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  <a:effectLst>
            <a:outerShdw blurRad="38100" sx="101000" sy="101000" algn="ctr" rotWithShape="0">
              <a:srgbClr val="000000">
                <a:alpha val="298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" name="Google Shape;144;p4"/>
          <p:cNvSpPr/>
          <p:nvPr/>
        </p:nvSpPr>
        <p:spPr>
          <a:xfrm>
            <a:off x="541177" y="77757"/>
            <a:ext cx="5528386" cy="6719595"/>
          </a:xfrm>
          <a:custGeom>
            <a:avLst/>
            <a:gdLst/>
            <a:ahLst/>
            <a:cxnLst/>
            <a:rect l="l" t="t" r="r" b="b"/>
            <a:pathLst>
              <a:path w="5528386" h="6719595" extrusionOk="0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ffectLst>
            <a:outerShdw blurRad="38100" sx="101000" sy="101000" algn="ctr" rotWithShape="0">
              <a:srgbClr val="000000">
                <a:alpha val="298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p4"/>
          <p:cNvSpPr txBox="1">
            <a:spLocks noGrp="1"/>
          </p:cNvSpPr>
          <p:nvPr>
            <p:ph type="title"/>
          </p:nvPr>
        </p:nvSpPr>
        <p:spPr>
          <a:xfrm>
            <a:off x="795575" y="359550"/>
            <a:ext cx="4844400" cy="7314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121900" tIns="121900" rIns="121900" bIns="121900" anchor="t" anchorCtr="0">
            <a:noAutofit/>
          </a:bodyPr>
          <a:lstStyle>
            <a:lvl1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Barlow Semi Condensed Medium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9pPr>
          </a:lstStyle>
          <a:p>
            <a:endParaRPr/>
          </a:p>
        </p:txBody>
      </p:sp>
      <p:sp>
        <p:nvSpPr>
          <p:cNvPr id="146" name="Google Shape;146;p4"/>
          <p:cNvSpPr/>
          <p:nvPr/>
        </p:nvSpPr>
        <p:spPr>
          <a:xfrm rot="10800000">
            <a:off x="6108850" y="77757"/>
            <a:ext cx="5611312" cy="6719595"/>
          </a:xfrm>
          <a:custGeom>
            <a:avLst/>
            <a:gdLst/>
            <a:ahLst/>
            <a:cxnLst/>
            <a:rect l="l" t="t" r="r" b="b"/>
            <a:pathLst>
              <a:path w="5528386" h="6719595" extrusionOk="0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  <a:effectLst>
            <a:outerShdw blurRad="38100" sx="101000" sy="101000" algn="ctr" rotWithShape="0">
              <a:srgbClr val="000000">
                <a:alpha val="298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47" name="Google Shape;147;p4"/>
          <p:cNvSpPr/>
          <p:nvPr/>
        </p:nvSpPr>
        <p:spPr>
          <a:xfrm rot="5397421">
            <a:off x="11332375" y="6101763"/>
            <a:ext cx="959700" cy="431280"/>
          </a:xfrm>
          <a:prstGeom prst="round2SameRect">
            <a:avLst>
              <a:gd name="adj1" fmla="val 19819"/>
              <a:gd name="adj2" fmla="val 0"/>
            </a:avLst>
          </a:prstGeom>
          <a:solidFill>
            <a:schemeClr val="accent6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EXTEND</a:t>
            </a: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48" name="Google Shape;148;p4"/>
          <p:cNvSpPr/>
          <p:nvPr/>
        </p:nvSpPr>
        <p:spPr>
          <a:xfrm rot="5397421">
            <a:off x="11332375" y="5141821"/>
            <a:ext cx="959700" cy="431280"/>
          </a:xfrm>
          <a:prstGeom prst="round2SameRect">
            <a:avLst>
              <a:gd name="adj1" fmla="val 19819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REFLECT</a:t>
            </a: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49" name="Google Shape;149;p4"/>
          <p:cNvSpPr/>
          <p:nvPr/>
        </p:nvSpPr>
        <p:spPr>
          <a:xfrm rot="5397421">
            <a:off x="11332375" y="4181879"/>
            <a:ext cx="959700" cy="431280"/>
          </a:xfrm>
          <a:prstGeom prst="round2SameRect">
            <a:avLst>
              <a:gd name="adj1" fmla="val 19819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SHARE</a:t>
            </a: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50" name="Google Shape;150;p4"/>
          <p:cNvSpPr/>
          <p:nvPr/>
        </p:nvSpPr>
        <p:spPr>
          <a:xfrm rot="5397421">
            <a:off x="11332375" y="3221937"/>
            <a:ext cx="959700" cy="431280"/>
          </a:xfrm>
          <a:prstGeom prst="round2SameRect">
            <a:avLst>
              <a:gd name="adj1" fmla="val 19819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APPLY</a:t>
            </a: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51" name="Google Shape;151;p4"/>
          <p:cNvSpPr/>
          <p:nvPr/>
        </p:nvSpPr>
        <p:spPr>
          <a:xfrm rot="5397421">
            <a:off x="11332375" y="2261994"/>
            <a:ext cx="959700" cy="431280"/>
          </a:xfrm>
          <a:prstGeom prst="round2SameRect">
            <a:avLst>
              <a:gd name="adj1" fmla="val 19819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EXPLAIN</a:t>
            </a: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52" name="Google Shape;152;p4"/>
          <p:cNvSpPr/>
          <p:nvPr/>
        </p:nvSpPr>
        <p:spPr>
          <a:xfrm rot="5397421">
            <a:off x="11332375" y="1302052"/>
            <a:ext cx="959700" cy="431280"/>
          </a:xfrm>
          <a:prstGeom prst="round2SameRect">
            <a:avLst>
              <a:gd name="adj1" fmla="val 19819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EXPLORE</a:t>
            </a: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53" name="Google Shape;153;p4"/>
          <p:cNvSpPr/>
          <p:nvPr/>
        </p:nvSpPr>
        <p:spPr>
          <a:xfrm flipH="1">
            <a:off x="6119328" y="77757"/>
            <a:ext cx="5528386" cy="6719595"/>
          </a:xfrm>
          <a:custGeom>
            <a:avLst/>
            <a:gdLst/>
            <a:ahLst/>
            <a:cxnLst/>
            <a:rect l="l" t="t" r="r" b="b"/>
            <a:pathLst>
              <a:path w="5528386" h="6719595" extrusionOk="0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ffectLst>
            <a:outerShdw blurRad="38100" sx="101000" sy="101000" algn="ctr" rotWithShape="0">
              <a:srgbClr val="000000">
                <a:alpha val="298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54" name="Google Shape;154;p4"/>
          <p:cNvGrpSpPr/>
          <p:nvPr/>
        </p:nvGrpSpPr>
        <p:grpSpPr>
          <a:xfrm>
            <a:off x="5869732" y="192255"/>
            <a:ext cx="432000" cy="6472908"/>
            <a:chOff x="5869732" y="192255"/>
            <a:chExt cx="432000" cy="6472908"/>
          </a:xfrm>
        </p:grpSpPr>
        <p:grpSp>
          <p:nvGrpSpPr>
            <p:cNvPr id="155" name="Google Shape;155;p4"/>
            <p:cNvGrpSpPr/>
            <p:nvPr/>
          </p:nvGrpSpPr>
          <p:grpSpPr>
            <a:xfrm>
              <a:off x="5869732" y="192255"/>
              <a:ext cx="432000" cy="101655"/>
              <a:chOff x="5815912" y="201588"/>
              <a:chExt cx="540000" cy="104994"/>
            </a:xfrm>
          </p:grpSpPr>
          <p:sp>
            <p:nvSpPr>
              <p:cNvPr id="156" name="Google Shape;156;p4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7" name="Google Shape;157;p4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58" name="Google Shape;158;p4"/>
            <p:cNvGrpSpPr/>
            <p:nvPr/>
          </p:nvGrpSpPr>
          <p:grpSpPr>
            <a:xfrm>
              <a:off x="5869732" y="6563508"/>
              <a:ext cx="432000" cy="101655"/>
              <a:chOff x="5815912" y="201588"/>
              <a:chExt cx="540000" cy="104994"/>
            </a:xfrm>
          </p:grpSpPr>
          <p:sp>
            <p:nvSpPr>
              <p:cNvPr id="159" name="Google Shape;159;p4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0" name="Google Shape;160;p4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61" name="Google Shape;161;p4"/>
            <p:cNvGrpSpPr/>
            <p:nvPr/>
          </p:nvGrpSpPr>
          <p:grpSpPr>
            <a:xfrm>
              <a:off x="5869732" y="723193"/>
              <a:ext cx="432000" cy="101655"/>
              <a:chOff x="5815912" y="201588"/>
              <a:chExt cx="540000" cy="104994"/>
            </a:xfrm>
          </p:grpSpPr>
          <p:sp>
            <p:nvSpPr>
              <p:cNvPr id="162" name="Google Shape;162;p4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3" name="Google Shape;163;p4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64" name="Google Shape;164;p4"/>
            <p:cNvGrpSpPr/>
            <p:nvPr/>
          </p:nvGrpSpPr>
          <p:grpSpPr>
            <a:xfrm>
              <a:off x="5869732" y="1254131"/>
              <a:ext cx="432000" cy="101655"/>
              <a:chOff x="5815912" y="201588"/>
              <a:chExt cx="540000" cy="104994"/>
            </a:xfrm>
          </p:grpSpPr>
          <p:sp>
            <p:nvSpPr>
              <p:cNvPr id="165" name="Google Shape;165;p4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6" name="Google Shape;166;p4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67" name="Google Shape;167;p4"/>
            <p:cNvGrpSpPr/>
            <p:nvPr/>
          </p:nvGrpSpPr>
          <p:grpSpPr>
            <a:xfrm>
              <a:off x="5869732" y="1785069"/>
              <a:ext cx="432000" cy="101655"/>
              <a:chOff x="5815912" y="201588"/>
              <a:chExt cx="540000" cy="104994"/>
            </a:xfrm>
          </p:grpSpPr>
          <p:sp>
            <p:nvSpPr>
              <p:cNvPr id="168" name="Google Shape;168;p4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9" name="Google Shape;169;p4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70" name="Google Shape;170;p4"/>
            <p:cNvGrpSpPr/>
            <p:nvPr/>
          </p:nvGrpSpPr>
          <p:grpSpPr>
            <a:xfrm>
              <a:off x="5869732" y="2316007"/>
              <a:ext cx="432000" cy="101655"/>
              <a:chOff x="5815912" y="201588"/>
              <a:chExt cx="540000" cy="104994"/>
            </a:xfrm>
          </p:grpSpPr>
          <p:sp>
            <p:nvSpPr>
              <p:cNvPr id="171" name="Google Shape;171;p4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2" name="Google Shape;172;p4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73" name="Google Shape;173;p4"/>
            <p:cNvGrpSpPr/>
            <p:nvPr/>
          </p:nvGrpSpPr>
          <p:grpSpPr>
            <a:xfrm>
              <a:off x="5869732" y="2846944"/>
              <a:ext cx="432000" cy="101655"/>
              <a:chOff x="5815912" y="201588"/>
              <a:chExt cx="540000" cy="104994"/>
            </a:xfrm>
          </p:grpSpPr>
          <p:sp>
            <p:nvSpPr>
              <p:cNvPr id="174" name="Google Shape;174;p4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5" name="Google Shape;175;p4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76" name="Google Shape;176;p4"/>
            <p:cNvGrpSpPr/>
            <p:nvPr/>
          </p:nvGrpSpPr>
          <p:grpSpPr>
            <a:xfrm>
              <a:off x="5869732" y="3377883"/>
              <a:ext cx="432000" cy="101655"/>
              <a:chOff x="5815912" y="201588"/>
              <a:chExt cx="540000" cy="104994"/>
            </a:xfrm>
          </p:grpSpPr>
          <p:sp>
            <p:nvSpPr>
              <p:cNvPr id="177" name="Google Shape;177;p4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8" name="Google Shape;178;p4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79" name="Google Shape;179;p4"/>
            <p:cNvGrpSpPr/>
            <p:nvPr/>
          </p:nvGrpSpPr>
          <p:grpSpPr>
            <a:xfrm>
              <a:off x="5869732" y="3908820"/>
              <a:ext cx="432000" cy="101655"/>
              <a:chOff x="5815912" y="201588"/>
              <a:chExt cx="540000" cy="104994"/>
            </a:xfrm>
          </p:grpSpPr>
          <p:sp>
            <p:nvSpPr>
              <p:cNvPr id="180" name="Google Shape;180;p4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1" name="Google Shape;181;p4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82" name="Google Shape;182;p4"/>
            <p:cNvGrpSpPr/>
            <p:nvPr/>
          </p:nvGrpSpPr>
          <p:grpSpPr>
            <a:xfrm>
              <a:off x="5869732" y="4439758"/>
              <a:ext cx="432000" cy="101655"/>
              <a:chOff x="5815912" y="201588"/>
              <a:chExt cx="540000" cy="104994"/>
            </a:xfrm>
          </p:grpSpPr>
          <p:sp>
            <p:nvSpPr>
              <p:cNvPr id="183" name="Google Shape;183;p4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4" name="Google Shape;184;p4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85" name="Google Shape;185;p4"/>
            <p:cNvGrpSpPr/>
            <p:nvPr/>
          </p:nvGrpSpPr>
          <p:grpSpPr>
            <a:xfrm>
              <a:off x="5869732" y="4970697"/>
              <a:ext cx="432000" cy="101655"/>
              <a:chOff x="5815912" y="201588"/>
              <a:chExt cx="540000" cy="104994"/>
            </a:xfrm>
          </p:grpSpPr>
          <p:sp>
            <p:nvSpPr>
              <p:cNvPr id="186" name="Google Shape;186;p4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7" name="Google Shape;187;p4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88" name="Google Shape;188;p4"/>
            <p:cNvGrpSpPr/>
            <p:nvPr/>
          </p:nvGrpSpPr>
          <p:grpSpPr>
            <a:xfrm>
              <a:off x="5869732" y="5501635"/>
              <a:ext cx="432000" cy="101655"/>
              <a:chOff x="5815912" y="201588"/>
              <a:chExt cx="540000" cy="104994"/>
            </a:xfrm>
          </p:grpSpPr>
          <p:sp>
            <p:nvSpPr>
              <p:cNvPr id="189" name="Google Shape;189;p4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0" name="Google Shape;190;p4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91" name="Google Shape;191;p4"/>
            <p:cNvGrpSpPr/>
            <p:nvPr/>
          </p:nvGrpSpPr>
          <p:grpSpPr>
            <a:xfrm>
              <a:off x="5869732" y="6032572"/>
              <a:ext cx="432000" cy="101655"/>
              <a:chOff x="5815912" y="201588"/>
              <a:chExt cx="540000" cy="104994"/>
            </a:xfrm>
          </p:grpSpPr>
          <p:sp>
            <p:nvSpPr>
              <p:cNvPr id="192" name="Google Shape;192;p4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3" name="Google Shape;193;p4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194" name="Google Shape;194;p4"/>
          <p:cNvSpPr/>
          <p:nvPr/>
        </p:nvSpPr>
        <p:spPr>
          <a:xfrm rot="5397421">
            <a:off x="11332375" y="342110"/>
            <a:ext cx="959700" cy="431280"/>
          </a:xfrm>
          <a:prstGeom prst="round2SameRect">
            <a:avLst>
              <a:gd name="adj1" fmla="val 19819"/>
              <a:gd name="adj2" fmla="val 0"/>
            </a:avLst>
          </a:prstGeom>
          <a:solidFill>
            <a:schemeClr val="lt2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ENGAGE</a:t>
            </a: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95" name="Google Shape;195;p4"/>
          <p:cNvSpPr txBox="1">
            <a:spLocks noGrp="1"/>
          </p:cNvSpPr>
          <p:nvPr>
            <p:ph type="body" idx="1"/>
          </p:nvPr>
        </p:nvSpPr>
        <p:spPr>
          <a:xfrm>
            <a:off x="6533000" y="530075"/>
            <a:ext cx="4844400" cy="60078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2pPr>
            <a:lvl3pPr marL="1371600" lvl="2" indent="-3429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3pPr>
            <a:lvl4pPr marL="1828800" lvl="3" indent="-3429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2100"/>
              </a:spcBef>
              <a:spcAft>
                <a:spcPts val="210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196" name="Google Shape;196;p4"/>
          <p:cNvSpPr txBox="1">
            <a:spLocks noGrp="1"/>
          </p:cNvSpPr>
          <p:nvPr>
            <p:ph type="body" idx="2"/>
          </p:nvPr>
        </p:nvSpPr>
        <p:spPr>
          <a:xfrm>
            <a:off x="791475" y="1438800"/>
            <a:ext cx="4844400" cy="50769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2pPr>
            <a:lvl3pPr marL="1371600" lvl="2" indent="-3429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3pPr>
            <a:lvl4pPr marL="1828800" lvl="3" indent="-3429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2100"/>
              </a:spcBef>
              <a:spcAft>
                <a:spcPts val="210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197" name="Google Shape;197;p4">
            <a:hlinkClick r:id="rId2" action="ppaction://hlinksldjump"/>
          </p:cNvPr>
          <p:cNvSpPr/>
          <p:nvPr/>
        </p:nvSpPr>
        <p:spPr>
          <a:xfrm rot="5397851">
            <a:off x="11347130" y="386425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98" name="Google Shape;198;p4">
            <a:hlinkClick r:id="" action="ppaction://noaction"/>
          </p:cNvPr>
          <p:cNvSpPr/>
          <p:nvPr/>
        </p:nvSpPr>
        <p:spPr>
          <a:xfrm rot="5397851">
            <a:off x="11347130" y="1346525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99" name="Google Shape;199;p4">
            <a:hlinkClick r:id="" action="ppaction://noaction"/>
          </p:cNvPr>
          <p:cNvSpPr/>
          <p:nvPr/>
        </p:nvSpPr>
        <p:spPr>
          <a:xfrm rot="5397851">
            <a:off x="11347130" y="2306625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200" name="Google Shape;200;p4">
            <a:hlinkClick r:id="" action="ppaction://noaction"/>
          </p:cNvPr>
          <p:cNvSpPr/>
          <p:nvPr/>
        </p:nvSpPr>
        <p:spPr>
          <a:xfrm rot="5397851">
            <a:off x="11347130" y="3266725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201" name="Google Shape;201;p4">
            <a:hlinkClick r:id="" action="ppaction://noaction"/>
          </p:cNvPr>
          <p:cNvSpPr/>
          <p:nvPr/>
        </p:nvSpPr>
        <p:spPr>
          <a:xfrm rot="5397851">
            <a:off x="11347130" y="4226825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202" name="Google Shape;202;p4">
            <a:hlinkClick r:id="" action="ppaction://noaction"/>
          </p:cNvPr>
          <p:cNvSpPr/>
          <p:nvPr/>
        </p:nvSpPr>
        <p:spPr>
          <a:xfrm rot="5397851">
            <a:off x="11347130" y="5186925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203" name="Google Shape;203;p4">
            <a:hlinkClick r:id="" action="ppaction://noaction"/>
          </p:cNvPr>
          <p:cNvSpPr/>
          <p:nvPr/>
        </p:nvSpPr>
        <p:spPr>
          <a:xfrm rot="5397851">
            <a:off x="11347130" y="6147025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3 Engage 2">
  <p:cSld name="CUSTOM_16"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5"/>
          <p:cNvSpPr/>
          <p:nvPr/>
        </p:nvSpPr>
        <p:spPr>
          <a:xfrm rot="-15781">
            <a:off x="5697982" y="124051"/>
            <a:ext cx="849609" cy="6607261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6" name="Google Shape;206;p5"/>
          <p:cNvSpPr/>
          <p:nvPr/>
        </p:nvSpPr>
        <p:spPr>
          <a:xfrm>
            <a:off x="460150" y="77757"/>
            <a:ext cx="5611312" cy="6719595"/>
          </a:xfrm>
          <a:custGeom>
            <a:avLst/>
            <a:gdLst/>
            <a:ahLst/>
            <a:cxnLst/>
            <a:rect l="l" t="t" r="r" b="b"/>
            <a:pathLst>
              <a:path w="5528386" h="6719595" extrusionOk="0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  <a:effectLst>
            <a:outerShdw blurRad="38100" sx="101000" sy="101000" algn="ctr" rotWithShape="0">
              <a:srgbClr val="000000">
                <a:alpha val="298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" name="Google Shape;207;p5"/>
          <p:cNvSpPr/>
          <p:nvPr/>
        </p:nvSpPr>
        <p:spPr>
          <a:xfrm rot="10800000">
            <a:off x="6108850" y="77757"/>
            <a:ext cx="5611312" cy="6719595"/>
          </a:xfrm>
          <a:custGeom>
            <a:avLst/>
            <a:gdLst/>
            <a:ahLst/>
            <a:cxnLst/>
            <a:rect l="l" t="t" r="r" b="b"/>
            <a:pathLst>
              <a:path w="5528386" h="6719595" extrusionOk="0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  <a:effectLst>
            <a:outerShdw blurRad="38100" sx="101000" sy="101000" algn="ctr" rotWithShape="0">
              <a:srgbClr val="000000">
                <a:alpha val="298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i="0" u="none" strike="noStrike" cap="non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208" name="Google Shape;208;p5"/>
          <p:cNvSpPr/>
          <p:nvPr/>
        </p:nvSpPr>
        <p:spPr>
          <a:xfrm rot="5397851">
            <a:off x="11332255" y="6101703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solidFill>
            <a:schemeClr val="accent6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EXTEND</a:t>
            </a:r>
            <a:endParaRPr sz="1100" i="0" u="none" strike="noStrike" cap="non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209" name="Google Shape;209;p5"/>
          <p:cNvSpPr/>
          <p:nvPr/>
        </p:nvSpPr>
        <p:spPr>
          <a:xfrm rot="5397851">
            <a:off x="11332255" y="5141761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REFLECT</a:t>
            </a:r>
            <a:endParaRPr sz="1100" i="0" u="none" strike="noStrike" cap="non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210" name="Google Shape;210;p5"/>
          <p:cNvSpPr/>
          <p:nvPr/>
        </p:nvSpPr>
        <p:spPr>
          <a:xfrm rot="5397851">
            <a:off x="11332255" y="4181819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SHARE</a:t>
            </a:r>
            <a:endParaRPr sz="1100" i="0" u="none" strike="noStrike" cap="non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211" name="Google Shape;211;p5"/>
          <p:cNvSpPr/>
          <p:nvPr/>
        </p:nvSpPr>
        <p:spPr>
          <a:xfrm rot="5397851">
            <a:off x="11332255" y="3221877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APPLY</a:t>
            </a:r>
            <a:endParaRPr sz="1100" i="0" u="none" strike="noStrike" cap="non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212" name="Google Shape;212;p5"/>
          <p:cNvSpPr/>
          <p:nvPr/>
        </p:nvSpPr>
        <p:spPr>
          <a:xfrm rot="5397851">
            <a:off x="11332255" y="2261934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EXPLAIN</a:t>
            </a:r>
            <a:endParaRPr sz="1100" i="0" u="none" strike="noStrike" cap="non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213" name="Google Shape;213;p5"/>
          <p:cNvSpPr/>
          <p:nvPr/>
        </p:nvSpPr>
        <p:spPr>
          <a:xfrm rot="5397851">
            <a:off x="11332255" y="1301992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EXPLORE</a:t>
            </a:r>
            <a:endParaRPr sz="1100" i="0" u="none" strike="noStrike" cap="non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214" name="Google Shape;214;p5"/>
          <p:cNvSpPr/>
          <p:nvPr/>
        </p:nvSpPr>
        <p:spPr>
          <a:xfrm>
            <a:off x="541177" y="77757"/>
            <a:ext cx="5528386" cy="6719595"/>
          </a:xfrm>
          <a:custGeom>
            <a:avLst/>
            <a:gdLst/>
            <a:ahLst/>
            <a:cxnLst/>
            <a:rect l="l" t="t" r="r" b="b"/>
            <a:pathLst>
              <a:path w="5528386" h="6719595" extrusionOk="0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ffectLst>
            <a:outerShdw blurRad="38100" sx="101000" sy="101000" algn="ctr" rotWithShape="0">
              <a:srgbClr val="000000">
                <a:alpha val="298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5" name="Google Shape;215;p5"/>
          <p:cNvSpPr/>
          <p:nvPr/>
        </p:nvSpPr>
        <p:spPr>
          <a:xfrm flipH="1">
            <a:off x="6119328" y="77757"/>
            <a:ext cx="5528386" cy="6719595"/>
          </a:xfrm>
          <a:custGeom>
            <a:avLst/>
            <a:gdLst/>
            <a:ahLst/>
            <a:cxnLst/>
            <a:rect l="l" t="t" r="r" b="b"/>
            <a:pathLst>
              <a:path w="5528386" h="6719595" extrusionOk="0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ffectLst>
            <a:outerShdw blurRad="38100" sx="101000" sy="101000" algn="ctr" rotWithShape="0">
              <a:srgbClr val="000000">
                <a:alpha val="298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grpSp>
        <p:nvGrpSpPr>
          <p:cNvPr id="216" name="Google Shape;216;p5"/>
          <p:cNvGrpSpPr/>
          <p:nvPr/>
        </p:nvGrpSpPr>
        <p:grpSpPr>
          <a:xfrm>
            <a:off x="5869732" y="192255"/>
            <a:ext cx="432000" cy="6472908"/>
            <a:chOff x="5869732" y="192255"/>
            <a:chExt cx="432000" cy="6472908"/>
          </a:xfrm>
        </p:grpSpPr>
        <p:grpSp>
          <p:nvGrpSpPr>
            <p:cNvPr id="217" name="Google Shape;217;p5"/>
            <p:cNvGrpSpPr/>
            <p:nvPr/>
          </p:nvGrpSpPr>
          <p:grpSpPr>
            <a:xfrm>
              <a:off x="5869732" y="192255"/>
              <a:ext cx="432000" cy="101655"/>
              <a:chOff x="5815912" y="201588"/>
              <a:chExt cx="540000" cy="104994"/>
            </a:xfrm>
          </p:grpSpPr>
          <p:sp>
            <p:nvSpPr>
              <p:cNvPr id="218" name="Google Shape;218;p5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9" name="Google Shape;219;p5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20" name="Google Shape;220;p5"/>
            <p:cNvGrpSpPr/>
            <p:nvPr/>
          </p:nvGrpSpPr>
          <p:grpSpPr>
            <a:xfrm>
              <a:off x="5869732" y="6563508"/>
              <a:ext cx="432000" cy="101655"/>
              <a:chOff x="5815912" y="201588"/>
              <a:chExt cx="540000" cy="104994"/>
            </a:xfrm>
          </p:grpSpPr>
          <p:sp>
            <p:nvSpPr>
              <p:cNvPr id="221" name="Google Shape;221;p5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2" name="Google Shape;222;p5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23" name="Google Shape;223;p5"/>
            <p:cNvGrpSpPr/>
            <p:nvPr/>
          </p:nvGrpSpPr>
          <p:grpSpPr>
            <a:xfrm>
              <a:off x="5869732" y="723193"/>
              <a:ext cx="432000" cy="101655"/>
              <a:chOff x="5815912" y="201588"/>
              <a:chExt cx="540000" cy="104994"/>
            </a:xfrm>
          </p:grpSpPr>
          <p:sp>
            <p:nvSpPr>
              <p:cNvPr id="224" name="Google Shape;224;p5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5" name="Google Shape;225;p5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26" name="Google Shape;226;p5"/>
            <p:cNvGrpSpPr/>
            <p:nvPr/>
          </p:nvGrpSpPr>
          <p:grpSpPr>
            <a:xfrm>
              <a:off x="5869732" y="1254131"/>
              <a:ext cx="432000" cy="101655"/>
              <a:chOff x="5815912" y="201588"/>
              <a:chExt cx="540000" cy="104994"/>
            </a:xfrm>
          </p:grpSpPr>
          <p:sp>
            <p:nvSpPr>
              <p:cNvPr id="227" name="Google Shape;227;p5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8" name="Google Shape;228;p5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29" name="Google Shape;229;p5"/>
            <p:cNvGrpSpPr/>
            <p:nvPr/>
          </p:nvGrpSpPr>
          <p:grpSpPr>
            <a:xfrm>
              <a:off x="5869732" y="1785069"/>
              <a:ext cx="432000" cy="101655"/>
              <a:chOff x="5815912" y="201588"/>
              <a:chExt cx="540000" cy="104994"/>
            </a:xfrm>
          </p:grpSpPr>
          <p:sp>
            <p:nvSpPr>
              <p:cNvPr id="230" name="Google Shape;230;p5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1" name="Google Shape;231;p5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32" name="Google Shape;232;p5"/>
            <p:cNvGrpSpPr/>
            <p:nvPr/>
          </p:nvGrpSpPr>
          <p:grpSpPr>
            <a:xfrm>
              <a:off x="5869732" y="2316007"/>
              <a:ext cx="432000" cy="101655"/>
              <a:chOff x="5815912" y="201588"/>
              <a:chExt cx="540000" cy="104994"/>
            </a:xfrm>
          </p:grpSpPr>
          <p:sp>
            <p:nvSpPr>
              <p:cNvPr id="233" name="Google Shape;233;p5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4" name="Google Shape;234;p5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35" name="Google Shape;235;p5"/>
            <p:cNvGrpSpPr/>
            <p:nvPr/>
          </p:nvGrpSpPr>
          <p:grpSpPr>
            <a:xfrm>
              <a:off x="5869732" y="2846944"/>
              <a:ext cx="432000" cy="101655"/>
              <a:chOff x="5815912" y="201588"/>
              <a:chExt cx="540000" cy="104994"/>
            </a:xfrm>
          </p:grpSpPr>
          <p:sp>
            <p:nvSpPr>
              <p:cNvPr id="236" name="Google Shape;236;p5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7" name="Google Shape;237;p5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38" name="Google Shape;238;p5"/>
            <p:cNvGrpSpPr/>
            <p:nvPr/>
          </p:nvGrpSpPr>
          <p:grpSpPr>
            <a:xfrm>
              <a:off x="5869732" y="3377883"/>
              <a:ext cx="432000" cy="101655"/>
              <a:chOff x="5815912" y="201588"/>
              <a:chExt cx="540000" cy="104994"/>
            </a:xfrm>
          </p:grpSpPr>
          <p:sp>
            <p:nvSpPr>
              <p:cNvPr id="239" name="Google Shape;239;p5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0" name="Google Shape;240;p5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41" name="Google Shape;241;p5"/>
            <p:cNvGrpSpPr/>
            <p:nvPr/>
          </p:nvGrpSpPr>
          <p:grpSpPr>
            <a:xfrm>
              <a:off x="5869732" y="3908820"/>
              <a:ext cx="432000" cy="101655"/>
              <a:chOff x="5815912" y="201588"/>
              <a:chExt cx="540000" cy="104994"/>
            </a:xfrm>
          </p:grpSpPr>
          <p:sp>
            <p:nvSpPr>
              <p:cNvPr id="242" name="Google Shape;242;p5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3" name="Google Shape;243;p5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44" name="Google Shape;244;p5"/>
            <p:cNvGrpSpPr/>
            <p:nvPr/>
          </p:nvGrpSpPr>
          <p:grpSpPr>
            <a:xfrm>
              <a:off x="5869732" y="4439758"/>
              <a:ext cx="432000" cy="101655"/>
              <a:chOff x="5815912" y="201588"/>
              <a:chExt cx="540000" cy="104994"/>
            </a:xfrm>
          </p:grpSpPr>
          <p:sp>
            <p:nvSpPr>
              <p:cNvPr id="245" name="Google Shape;245;p5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6" name="Google Shape;246;p5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47" name="Google Shape;247;p5"/>
            <p:cNvGrpSpPr/>
            <p:nvPr/>
          </p:nvGrpSpPr>
          <p:grpSpPr>
            <a:xfrm>
              <a:off x="5869732" y="4970697"/>
              <a:ext cx="432000" cy="101655"/>
              <a:chOff x="5815912" y="201588"/>
              <a:chExt cx="540000" cy="104994"/>
            </a:xfrm>
          </p:grpSpPr>
          <p:sp>
            <p:nvSpPr>
              <p:cNvPr id="248" name="Google Shape;248;p5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9" name="Google Shape;249;p5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50" name="Google Shape;250;p5"/>
            <p:cNvGrpSpPr/>
            <p:nvPr/>
          </p:nvGrpSpPr>
          <p:grpSpPr>
            <a:xfrm>
              <a:off x="5869732" y="5501635"/>
              <a:ext cx="432000" cy="101655"/>
              <a:chOff x="5815912" y="201588"/>
              <a:chExt cx="540000" cy="104994"/>
            </a:xfrm>
          </p:grpSpPr>
          <p:sp>
            <p:nvSpPr>
              <p:cNvPr id="251" name="Google Shape;251;p5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2" name="Google Shape;252;p5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53" name="Google Shape;253;p5"/>
            <p:cNvGrpSpPr/>
            <p:nvPr/>
          </p:nvGrpSpPr>
          <p:grpSpPr>
            <a:xfrm>
              <a:off x="5869732" y="6032572"/>
              <a:ext cx="432000" cy="101655"/>
              <a:chOff x="5815912" y="201588"/>
              <a:chExt cx="540000" cy="104994"/>
            </a:xfrm>
          </p:grpSpPr>
          <p:sp>
            <p:nvSpPr>
              <p:cNvPr id="254" name="Google Shape;254;p5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5" name="Google Shape;255;p5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256" name="Google Shape;256;p5"/>
          <p:cNvSpPr txBox="1">
            <a:spLocks noGrp="1"/>
          </p:cNvSpPr>
          <p:nvPr>
            <p:ph type="title"/>
          </p:nvPr>
        </p:nvSpPr>
        <p:spPr>
          <a:xfrm>
            <a:off x="795575" y="359550"/>
            <a:ext cx="4844400" cy="7314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121900" tIns="121900" rIns="121900" bIns="121900" anchor="t" anchorCtr="0">
            <a:noAutofit/>
          </a:bodyPr>
          <a:lstStyle>
            <a:lvl1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Barlow Semi Condensed Medium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9pPr>
          </a:lstStyle>
          <a:p>
            <a:endParaRPr/>
          </a:p>
        </p:txBody>
      </p:sp>
      <p:sp>
        <p:nvSpPr>
          <p:cNvPr id="257" name="Google Shape;257;p5"/>
          <p:cNvSpPr/>
          <p:nvPr/>
        </p:nvSpPr>
        <p:spPr>
          <a:xfrm rot="-5397851" flipH="1">
            <a:off x="-134005" y="342065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solidFill>
            <a:schemeClr val="lt2"/>
          </a:solidFill>
          <a:ln>
            <a:noFill/>
          </a:ln>
          <a:effectLst>
            <a:outerShdw blurRad="50800" dist="38100" dir="16020000" algn="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i="0" u="none" strike="noStrike" cap="non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ENGAGE</a:t>
            </a:r>
            <a:endParaRPr sz="1100" i="0" u="none" strike="noStrike" cap="non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258" name="Google Shape;258;p5"/>
          <p:cNvSpPr txBox="1">
            <a:spLocks noGrp="1"/>
          </p:cNvSpPr>
          <p:nvPr>
            <p:ph type="body" idx="1"/>
          </p:nvPr>
        </p:nvSpPr>
        <p:spPr>
          <a:xfrm>
            <a:off x="6533000" y="530075"/>
            <a:ext cx="4844400" cy="60078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2pPr>
            <a:lvl3pPr marL="1371600" lvl="2" indent="-3429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3pPr>
            <a:lvl4pPr marL="1828800" lvl="3" indent="-3429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2100"/>
              </a:spcBef>
              <a:spcAft>
                <a:spcPts val="210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259" name="Google Shape;259;p5"/>
          <p:cNvSpPr txBox="1">
            <a:spLocks noGrp="1"/>
          </p:cNvSpPr>
          <p:nvPr>
            <p:ph type="body" idx="2"/>
          </p:nvPr>
        </p:nvSpPr>
        <p:spPr>
          <a:xfrm>
            <a:off x="791475" y="1438800"/>
            <a:ext cx="4844400" cy="50769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2pPr>
            <a:lvl3pPr marL="1371600" lvl="2" indent="-3429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3pPr>
            <a:lvl4pPr marL="1828800" lvl="3" indent="-3429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2100"/>
              </a:spcBef>
              <a:spcAft>
                <a:spcPts val="210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260" name="Google Shape;260;p5">
            <a:hlinkClick r:id="rId2" action="ppaction://hlinksldjump"/>
          </p:cNvPr>
          <p:cNvSpPr/>
          <p:nvPr/>
        </p:nvSpPr>
        <p:spPr>
          <a:xfrm rot="5397851">
            <a:off x="-130020" y="342075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261" name="Google Shape;261;p5">
            <a:hlinkClick r:id="" action="ppaction://noaction"/>
          </p:cNvPr>
          <p:cNvSpPr/>
          <p:nvPr/>
        </p:nvSpPr>
        <p:spPr>
          <a:xfrm rot="5397851">
            <a:off x="11347130" y="1346525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262" name="Google Shape;262;p5">
            <a:hlinkClick r:id="" action="ppaction://noaction"/>
          </p:cNvPr>
          <p:cNvSpPr/>
          <p:nvPr/>
        </p:nvSpPr>
        <p:spPr>
          <a:xfrm rot="5397851">
            <a:off x="11347130" y="2306625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263" name="Google Shape;263;p5">
            <a:hlinkClick r:id="" action="ppaction://noaction"/>
          </p:cNvPr>
          <p:cNvSpPr/>
          <p:nvPr/>
        </p:nvSpPr>
        <p:spPr>
          <a:xfrm rot="5397851">
            <a:off x="11347130" y="3266725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264" name="Google Shape;264;p5">
            <a:hlinkClick r:id="" action="ppaction://noaction"/>
          </p:cNvPr>
          <p:cNvSpPr/>
          <p:nvPr/>
        </p:nvSpPr>
        <p:spPr>
          <a:xfrm rot="5397851">
            <a:off x="11347130" y="4226825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265" name="Google Shape;265;p5">
            <a:hlinkClick r:id="" action="ppaction://noaction"/>
          </p:cNvPr>
          <p:cNvSpPr/>
          <p:nvPr/>
        </p:nvSpPr>
        <p:spPr>
          <a:xfrm rot="5397851">
            <a:off x="11347130" y="5186925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266" name="Google Shape;266;p5">
            <a:hlinkClick r:id="" action="ppaction://noaction"/>
          </p:cNvPr>
          <p:cNvSpPr/>
          <p:nvPr/>
        </p:nvSpPr>
        <p:spPr>
          <a:xfrm rot="5397851">
            <a:off x="11347130" y="6147025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3 Engage 3">
  <p:cSld name="CUSTOM_16_2"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6"/>
          <p:cNvSpPr/>
          <p:nvPr/>
        </p:nvSpPr>
        <p:spPr>
          <a:xfrm>
            <a:off x="460150" y="77757"/>
            <a:ext cx="5611312" cy="6719595"/>
          </a:xfrm>
          <a:custGeom>
            <a:avLst/>
            <a:gdLst/>
            <a:ahLst/>
            <a:cxnLst/>
            <a:rect l="l" t="t" r="r" b="b"/>
            <a:pathLst>
              <a:path w="5528386" h="6719595" extrusionOk="0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  <a:effectLst>
            <a:outerShdw blurRad="38100" sx="101000" sy="101000" algn="ctr" rotWithShape="0">
              <a:srgbClr val="000000">
                <a:alpha val="298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9" name="Google Shape;269;p6"/>
          <p:cNvSpPr/>
          <p:nvPr/>
        </p:nvSpPr>
        <p:spPr>
          <a:xfrm rot="-5397851" flipH="1">
            <a:off x="-134005" y="342065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solidFill>
            <a:schemeClr val="lt2"/>
          </a:solidFill>
          <a:ln>
            <a:noFill/>
          </a:ln>
          <a:effectLst>
            <a:outerShdw blurRad="50800" dist="38100" dir="16020000" algn="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i="0" u="none" strike="noStrike" cap="non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ENGAGE</a:t>
            </a:r>
            <a:endParaRPr sz="1100" i="0" u="none" strike="noStrike" cap="non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270" name="Google Shape;270;p6"/>
          <p:cNvSpPr/>
          <p:nvPr/>
        </p:nvSpPr>
        <p:spPr>
          <a:xfrm rot="-15781">
            <a:off x="5697982" y="124051"/>
            <a:ext cx="849609" cy="6607261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1" name="Google Shape;271;p6"/>
          <p:cNvSpPr/>
          <p:nvPr/>
        </p:nvSpPr>
        <p:spPr>
          <a:xfrm rot="10800000">
            <a:off x="6108850" y="77757"/>
            <a:ext cx="5611312" cy="6719595"/>
          </a:xfrm>
          <a:custGeom>
            <a:avLst/>
            <a:gdLst/>
            <a:ahLst/>
            <a:cxnLst/>
            <a:rect l="l" t="t" r="r" b="b"/>
            <a:pathLst>
              <a:path w="5528386" h="6719595" extrusionOk="0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  <a:effectLst>
            <a:outerShdw blurRad="38100" sx="101000" sy="101000" algn="ctr" rotWithShape="0">
              <a:srgbClr val="000000">
                <a:alpha val="298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i="0" u="none" strike="noStrike" cap="non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272" name="Google Shape;272;p6"/>
          <p:cNvSpPr/>
          <p:nvPr/>
        </p:nvSpPr>
        <p:spPr>
          <a:xfrm rot="5397851">
            <a:off x="11332255" y="6101703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solidFill>
            <a:schemeClr val="accent6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EXTEND</a:t>
            </a:r>
            <a:endParaRPr sz="1100" i="0" u="none" strike="noStrike" cap="non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273" name="Google Shape;273;p6"/>
          <p:cNvSpPr/>
          <p:nvPr/>
        </p:nvSpPr>
        <p:spPr>
          <a:xfrm rot="5397851">
            <a:off x="11332255" y="5141761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REFLECT</a:t>
            </a:r>
            <a:endParaRPr sz="1100" i="0" u="none" strike="noStrike" cap="non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274" name="Google Shape;274;p6"/>
          <p:cNvSpPr/>
          <p:nvPr/>
        </p:nvSpPr>
        <p:spPr>
          <a:xfrm rot="5397851">
            <a:off x="11332255" y="4181819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SHARE</a:t>
            </a:r>
            <a:endParaRPr sz="1100" i="0" u="none" strike="noStrike" cap="non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275" name="Google Shape;275;p6"/>
          <p:cNvSpPr/>
          <p:nvPr/>
        </p:nvSpPr>
        <p:spPr>
          <a:xfrm rot="5397851">
            <a:off x="11332255" y="3221877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APPLY</a:t>
            </a:r>
            <a:endParaRPr sz="1100" i="0" u="none" strike="noStrike" cap="non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276" name="Google Shape;276;p6"/>
          <p:cNvSpPr/>
          <p:nvPr/>
        </p:nvSpPr>
        <p:spPr>
          <a:xfrm rot="5397851">
            <a:off x="11332255" y="2261934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EXPLAIN</a:t>
            </a:r>
            <a:endParaRPr sz="1100" i="0" u="none" strike="noStrike" cap="non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277" name="Google Shape;277;p6"/>
          <p:cNvSpPr/>
          <p:nvPr/>
        </p:nvSpPr>
        <p:spPr>
          <a:xfrm rot="5397851">
            <a:off x="11332255" y="1301992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EXPLORE</a:t>
            </a:r>
            <a:endParaRPr sz="1100" i="0" u="none" strike="noStrike" cap="non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278" name="Google Shape;278;p6"/>
          <p:cNvSpPr/>
          <p:nvPr/>
        </p:nvSpPr>
        <p:spPr>
          <a:xfrm>
            <a:off x="541177" y="77757"/>
            <a:ext cx="5528386" cy="6719595"/>
          </a:xfrm>
          <a:custGeom>
            <a:avLst/>
            <a:gdLst/>
            <a:ahLst/>
            <a:cxnLst/>
            <a:rect l="l" t="t" r="r" b="b"/>
            <a:pathLst>
              <a:path w="5528386" h="6719595" extrusionOk="0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ffectLst>
            <a:outerShdw blurRad="38100" sx="101000" sy="101000" algn="ctr" rotWithShape="0">
              <a:srgbClr val="000000">
                <a:alpha val="298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9" name="Google Shape;279;p6"/>
          <p:cNvSpPr/>
          <p:nvPr/>
        </p:nvSpPr>
        <p:spPr>
          <a:xfrm flipH="1">
            <a:off x="6119328" y="77757"/>
            <a:ext cx="5528386" cy="6719595"/>
          </a:xfrm>
          <a:custGeom>
            <a:avLst/>
            <a:gdLst/>
            <a:ahLst/>
            <a:cxnLst/>
            <a:rect l="l" t="t" r="r" b="b"/>
            <a:pathLst>
              <a:path w="5528386" h="6719595" extrusionOk="0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ffectLst>
            <a:outerShdw blurRad="38100" sx="101000" sy="101000" algn="ctr" rotWithShape="0">
              <a:srgbClr val="000000">
                <a:alpha val="298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80" name="Google Shape;280;p6"/>
          <p:cNvGrpSpPr/>
          <p:nvPr/>
        </p:nvGrpSpPr>
        <p:grpSpPr>
          <a:xfrm>
            <a:off x="5869732" y="192255"/>
            <a:ext cx="432000" cy="6472908"/>
            <a:chOff x="5869732" y="192255"/>
            <a:chExt cx="432000" cy="6472908"/>
          </a:xfrm>
        </p:grpSpPr>
        <p:grpSp>
          <p:nvGrpSpPr>
            <p:cNvPr id="281" name="Google Shape;281;p6"/>
            <p:cNvGrpSpPr/>
            <p:nvPr/>
          </p:nvGrpSpPr>
          <p:grpSpPr>
            <a:xfrm>
              <a:off x="5869732" y="192255"/>
              <a:ext cx="432000" cy="101655"/>
              <a:chOff x="5815912" y="201588"/>
              <a:chExt cx="540000" cy="104994"/>
            </a:xfrm>
          </p:grpSpPr>
          <p:sp>
            <p:nvSpPr>
              <p:cNvPr id="282" name="Google Shape;282;p6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3" name="Google Shape;283;p6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84" name="Google Shape;284;p6"/>
            <p:cNvGrpSpPr/>
            <p:nvPr/>
          </p:nvGrpSpPr>
          <p:grpSpPr>
            <a:xfrm>
              <a:off x="5869732" y="6563508"/>
              <a:ext cx="432000" cy="101655"/>
              <a:chOff x="5815912" y="201588"/>
              <a:chExt cx="540000" cy="104994"/>
            </a:xfrm>
          </p:grpSpPr>
          <p:sp>
            <p:nvSpPr>
              <p:cNvPr id="285" name="Google Shape;285;p6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6" name="Google Shape;286;p6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87" name="Google Shape;287;p6"/>
            <p:cNvGrpSpPr/>
            <p:nvPr/>
          </p:nvGrpSpPr>
          <p:grpSpPr>
            <a:xfrm>
              <a:off x="5869732" y="723193"/>
              <a:ext cx="432000" cy="101655"/>
              <a:chOff x="5815912" y="201588"/>
              <a:chExt cx="540000" cy="104994"/>
            </a:xfrm>
          </p:grpSpPr>
          <p:sp>
            <p:nvSpPr>
              <p:cNvPr id="288" name="Google Shape;288;p6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9" name="Google Shape;289;p6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90" name="Google Shape;290;p6"/>
            <p:cNvGrpSpPr/>
            <p:nvPr/>
          </p:nvGrpSpPr>
          <p:grpSpPr>
            <a:xfrm>
              <a:off x="5869732" y="1254131"/>
              <a:ext cx="432000" cy="101655"/>
              <a:chOff x="5815912" y="201588"/>
              <a:chExt cx="540000" cy="104994"/>
            </a:xfrm>
          </p:grpSpPr>
          <p:sp>
            <p:nvSpPr>
              <p:cNvPr id="291" name="Google Shape;291;p6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2" name="Google Shape;292;p6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93" name="Google Shape;293;p6"/>
            <p:cNvGrpSpPr/>
            <p:nvPr/>
          </p:nvGrpSpPr>
          <p:grpSpPr>
            <a:xfrm>
              <a:off x="5869732" y="1785069"/>
              <a:ext cx="432000" cy="101655"/>
              <a:chOff x="5815912" y="201588"/>
              <a:chExt cx="540000" cy="104994"/>
            </a:xfrm>
          </p:grpSpPr>
          <p:sp>
            <p:nvSpPr>
              <p:cNvPr id="294" name="Google Shape;294;p6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5" name="Google Shape;295;p6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96" name="Google Shape;296;p6"/>
            <p:cNvGrpSpPr/>
            <p:nvPr/>
          </p:nvGrpSpPr>
          <p:grpSpPr>
            <a:xfrm>
              <a:off x="5869732" y="2316007"/>
              <a:ext cx="432000" cy="101655"/>
              <a:chOff x="5815912" y="201588"/>
              <a:chExt cx="540000" cy="104994"/>
            </a:xfrm>
          </p:grpSpPr>
          <p:sp>
            <p:nvSpPr>
              <p:cNvPr id="297" name="Google Shape;297;p6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8" name="Google Shape;298;p6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99" name="Google Shape;299;p6"/>
            <p:cNvGrpSpPr/>
            <p:nvPr/>
          </p:nvGrpSpPr>
          <p:grpSpPr>
            <a:xfrm>
              <a:off x="5869732" y="2846944"/>
              <a:ext cx="432000" cy="101655"/>
              <a:chOff x="5815912" y="201588"/>
              <a:chExt cx="540000" cy="104994"/>
            </a:xfrm>
          </p:grpSpPr>
          <p:sp>
            <p:nvSpPr>
              <p:cNvPr id="300" name="Google Shape;300;p6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1" name="Google Shape;301;p6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02" name="Google Shape;302;p6"/>
            <p:cNvGrpSpPr/>
            <p:nvPr/>
          </p:nvGrpSpPr>
          <p:grpSpPr>
            <a:xfrm>
              <a:off x="5869732" y="3377883"/>
              <a:ext cx="432000" cy="101655"/>
              <a:chOff x="5815912" y="201588"/>
              <a:chExt cx="540000" cy="104994"/>
            </a:xfrm>
          </p:grpSpPr>
          <p:sp>
            <p:nvSpPr>
              <p:cNvPr id="303" name="Google Shape;303;p6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4" name="Google Shape;304;p6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05" name="Google Shape;305;p6"/>
            <p:cNvGrpSpPr/>
            <p:nvPr/>
          </p:nvGrpSpPr>
          <p:grpSpPr>
            <a:xfrm>
              <a:off x="5869732" y="3908820"/>
              <a:ext cx="432000" cy="101655"/>
              <a:chOff x="5815912" y="201588"/>
              <a:chExt cx="540000" cy="104994"/>
            </a:xfrm>
          </p:grpSpPr>
          <p:sp>
            <p:nvSpPr>
              <p:cNvPr id="306" name="Google Shape;306;p6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7" name="Google Shape;307;p6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08" name="Google Shape;308;p6"/>
            <p:cNvGrpSpPr/>
            <p:nvPr/>
          </p:nvGrpSpPr>
          <p:grpSpPr>
            <a:xfrm>
              <a:off x="5869732" y="4439758"/>
              <a:ext cx="432000" cy="101655"/>
              <a:chOff x="5815912" y="201588"/>
              <a:chExt cx="540000" cy="104994"/>
            </a:xfrm>
          </p:grpSpPr>
          <p:sp>
            <p:nvSpPr>
              <p:cNvPr id="309" name="Google Shape;309;p6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0" name="Google Shape;310;p6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11" name="Google Shape;311;p6"/>
            <p:cNvGrpSpPr/>
            <p:nvPr/>
          </p:nvGrpSpPr>
          <p:grpSpPr>
            <a:xfrm>
              <a:off x="5869732" y="4970697"/>
              <a:ext cx="432000" cy="101655"/>
              <a:chOff x="5815912" y="201588"/>
              <a:chExt cx="540000" cy="104994"/>
            </a:xfrm>
          </p:grpSpPr>
          <p:sp>
            <p:nvSpPr>
              <p:cNvPr id="312" name="Google Shape;312;p6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3" name="Google Shape;313;p6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14" name="Google Shape;314;p6"/>
            <p:cNvGrpSpPr/>
            <p:nvPr/>
          </p:nvGrpSpPr>
          <p:grpSpPr>
            <a:xfrm>
              <a:off x="5869732" y="5501635"/>
              <a:ext cx="432000" cy="101655"/>
              <a:chOff x="5815912" y="201588"/>
              <a:chExt cx="540000" cy="104994"/>
            </a:xfrm>
          </p:grpSpPr>
          <p:sp>
            <p:nvSpPr>
              <p:cNvPr id="315" name="Google Shape;315;p6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6" name="Google Shape;316;p6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17" name="Google Shape;317;p6"/>
            <p:cNvGrpSpPr/>
            <p:nvPr/>
          </p:nvGrpSpPr>
          <p:grpSpPr>
            <a:xfrm>
              <a:off x="5869732" y="6032572"/>
              <a:ext cx="432000" cy="101655"/>
              <a:chOff x="5815912" y="201588"/>
              <a:chExt cx="540000" cy="104994"/>
            </a:xfrm>
          </p:grpSpPr>
          <p:sp>
            <p:nvSpPr>
              <p:cNvPr id="318" name="Google Shape;318;p6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9" name="Google Shape;319;p6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320" name="Google Shape;320;p6"/>
          <p:cNvSpPr txBox="1">
            <a:spLocks noGrp="1"/>
          </p:cNvSpPr>
          <p:nvPr>
            <p:ph type="title"/>
          </p:nvPr>
        </p:nvSpPr>
        <p:spPr>
          <a:xfrm>
            <a:off x="795575" y="359550"/>
            <a:ext cx="4844400" cy="7314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121900" tIns="121900" rIns="121900" bIns="121900" anchor="t" anchorCtr="0">
            <a:noAutofit/>
          </a:bodyPr>
          <a:lstStyle>
            <a:lvl1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Barlow Semi Condensed Medium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9pPr>
          </a:lstStyle>
          <a:p>
            <a:endParaRPr/>
          </a:p>
        </p:txBody>
      </p:sp>
      <p:sp>
        <p:nvSpPr>
          <p:cNvPr id="321" name="Google Shape;321;p6"/>
          <p:cNvSpPr txBox="1">
            <a:spLocks noGrp="1"/>
          </p:cNvSpPr>
          <p:nvPr>
            <p:ph type="body" idx="1"/>
          </p:nvPr>
        </p:nvSpPr>
        <p:spPr>
          <a:xfrm>
            <a:off x="6533000" y="530075"/>
            <a:ext cx="4844400" cy="60078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2pPr>
            <a:lvl3pPr marL="1371600" lvl="2" indent="-3429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3pPr>
            <a:lvl4pPr marL="1828800" lvl="3" indent="-3429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2100"/>
              </a:spcBef>
              <a:spcAft>
                <a:spcPts val="210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322" name="Google Shape;322;p6"/>
          <p:cNvSpPr txBox="1">
            <a:spLocks noGrp="1"/>
          </p:cNvSpPr>
          <p:nvPr>
            <p:ph type="body" idx="2"/>
          </p:nvPr>
        </p:nvSpPr>
        <p:spPr>
          <a:xfrm>
            <a:off x="791475" y="1438800"/>
            <a:ext cx="4844400" cy="50769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2pPr>
            <a:lvl3pPr marL="1371600" lvl="2" indent="-3429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3pPr>
            <a:lvl4pPr marL="1828800" lvl="3" indent="-3429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2100"/>
              </a:spcBef>
              <a:spcAft>
                <a:spcPts val="210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323" name="Google Shape;323;p6">
            <a:hlinkClick r:id="" action="ppaction://noaction"/>
          </p:cNvPr>
          <p:cNvSpPr/>
          <p:nvPr/>
        </p:nvSpPr>
        <p:spPr>
          <a:xfrm rot="5397851">
            <a:off x="11347130" y="1346525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324" name="Google Shape;324;p6">
            <a:hlinkClick r:id="" action="ppaction://noaction"/>
          </p:cNvPr>
          <p:cNvSpPr/>
          <p:nvPr/>
        </p:nvSpPr>
        <p:spPr>
          <a:xfrm rot="5397851">
            <a:off x="11347130" y="2306625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325" name="Google Shape;325;p6">
            <a:hlinkClick r:id="" action="ppaction://noaction"/>
          </p:cNvPr>
          <p:cNvSpPr/>
          <p:nvPr/>
        </p:nvSpPr>
        <p:spPr>
          <a:xfrm rot="5397851">
            <a:off x="11347130" y="3266725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326" name="Google Shape;326;p6">
            <a:hlinkClick r:id="" action="ppaction://noaction"/>
          </p:cNvPr>
          <p:cNvSpPr/>
          <p:nvPr/>
        </p:nvSpPr>
        <p:spPr>
          <a:xfrm rot="5397851">
            <a:off x="11347130" y="4226825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327" name="Google Shape;327;p6">
            <a:hlinkClick r:id="" action="ppaction://noaction"/>
          </p:cNvPr>
          <p:cNvSpPr/>
          <p:nvPr/>
        </p:nvSpPr>
        <p:spPr>
          <a:xfrm rot="5397851">
            <a:off x="11347130" y="5186925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328" name="Google Shape;328;p6">
            <a:hlinkClick r:id="" action="ppaction://noaction"/>
          </p:cNvPr>
          <p:cNvSpPr/>
          <p:nvPr/>
        </p:nvSpPr>
        <p:spPr>
          <a:xfrm rot="5397851">
            <a:off x="11347130" y="6147025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329" name="Google Shape;329;p6">
            <a:hlinkClick r:id="rId2" action="ppaction://hlinksldjump"/>
          </p:cNvPr>
          <p:cNvSpPr/>
          <p:nvPr/>
        </p:nvSpPr>
        <p:spPr>
          <a:xfrm rot="5397851">
            <a:off x="-130020" y="342075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4 Explore 1">
  <p:cSld name="CUSTOM_16_2_1"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7"/>
          <p:cNvSpPr/>
          <p:nvPr/>
        </p:nvSpPr>
        <p:spPr>
          <a:xfrm>
            <a:off x="460150" y="77757"/>
            <a:ext cx="5611312" cy="6719595"/>
          </a:xfrm>
          <a:custGeom>
            <a:avLst/>
            <a:gdLst/>
            <a:ahLst/>
            <a:cxnLst/>
            <a:rect l="l" t="t" r="r" b="b"/>
            <a:pathLst>
              <a:path w="5528386" h="6719595" extrusionOk="0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  <a:effectLst>
            <a:outerShdw blurRad="38100" sx="101000" sy="101000" algn="ctr" rotWithShape="0">
              <a:srgbClr val="000000">
                <a:alpha val="298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2" name="Google Shape;332;p7"/>
          <p:cNvSpPr/>
          <p:nvPr/>
        </p:nvSpPr>
        <p:spPr>
          <a:xfrm rot="-5397851" flipH="1">
            <a:off x="-134005" y="342065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solidFill>
            <a:schemeClr val="lt2"/>
          </a:solidFill>
          <a:ln>
            <a:noFill/>
          </a:ln>
          <a:effectLst>
            <a:outerShdw blurRad="50800" dist="38100" dir="16020000" algn="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i="0" u="none" strike="noStrike" cap="non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ENGAGE</a:t>
            </a:r>
            <a:endParaRPr sz="1100" i="0" u="none" strike="noStrike" cap="non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333" name="Google Shape;333;p7"/>
          <p:cNvSpPr/>
          <p:nvPr/>
        </p:nvSpPr>
        <p:spPr>
          <a:xfrm rot="-15781">
            <a:off x="5697982" y="124051"/>
            <a:ext cx="849609" cy="6607261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4" name="Google Shape;334;p7"/>
          <p:cNvSpPr/>
          <p:nvPr/>
        </p:nvSpPr>
        <p:spPr>
          <a:xfrm rot="10800000">
            <a:off x="6108850" y="77757"/>
            <a:ext cx="5611312" cy="6719595"/>
          </a:xfrm>
          <a:custGeom>
            <a:avLst/>
            <a:gdLst/>
            <a:ahLst/>
            <a:cxnLst/>
            <a:rect l="l" t="t" r="r" b="b"/>
            <a:pathLst>
              <a:path w="5528386" h="6719595" extrusionOk="0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  <a:effectLst>
            <a:outerShdw blurRad="38100" sx="101000" sy="101000" algn="ctr" rotWithShape="0">
              <a:srgbClr val="000000">
                <a:alpha val="298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i="0" u="none" strike="noStrike" cap="non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335" name="Google Shape;335;p7"/>
          <p:cNvSpPr/>
          <p:nvPr/>
        </p:nvSpPr>
        <p:spPr>
          <a:xfrm rot="5397851">
            <a:off x="11332255" y="6101703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solidFill>
            <a:schemeClr val="accent6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EXTEND</a:t>
            </a:r>
            <a:endParaRPr sz="1100" i="0" u="none" strike="noStrike" cap="non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336" name="Google Shape;336;p7"/>
          <p:cNvSpPr/>
          <p:nvPr/>
        </p:nvSpPr>
        <p:spPr>
          <a:xfrm rot="5397851">
            <a:off x="11332255" y="5141761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REFLECT</a:t>
            </a:r>
            <a:endParaRPr sz="1100" i="0" u="none" strike="noStrike" cap="non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337" name="Google Shape;337;p7"/>
          <p:cNvSpPr/>
          <p:nvPr/>
        </p:nvSpPr>
        <p:spPr>
          <a:xfrm rot="5397851">
            <a:off x="11332255" y="4181819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SHARE</a:t>
            </a:r>
            <a:endParaRPr sz="1100" i="0" u="none" strike="noStrike" cap="non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338" name="Google Shape;338;p7"/>
          <p:cNvSpPr/>
          <p:nvPr/>
        </p:nvSpPr>
        <p:spPr>
          <a:xfrm rot="5397851">
            <a:off x="11332255" y="3221877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APPLY</a:t>
            </a:r>
            <a:endParaRPr sz="1100" i="0" u="none" strike="noStrike" cap="non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339" name="Google Shape;339;p7"/>
          <p:cNvSpPr/>
          <p:nvPr/>
        </p:nvSpPr>
        <p:spPr>
          <a:xfrm rot="5397851">
            <a:off x="11332255" y="2261934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EXPLAIN</a:t>
            </a:r>
            <a:endParaRPr sz="1100" i="0" u="none" strike="noStrike" cap="non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340" name="Google Shape;340;p7"/>
          <p:cNvSpPr/>
          <p:nvPr/>
        </p:nvSpPr>
        <p:spPr>
          <a:xfrm>
            <a:off x="541177" y="77757"/>
            <a:ext cx="5528386" cy="6719595"/>
          </a:xfrm>
          <a:custGeom>
            <a:avLst/>
            <a:gdLst/>
            <a:ahLst/>
            <a:cxnLst/>
            <a:rect l="l" t="t" r="r" b="b"/>
            <a:pathLst>
              <a:path w="5528386" h="6719595" extrusionOk="0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ffectLst>
            <a:outerShdw blurRad="38100" sx="101000" sy="101000" algn="ctr" rotWithShape="0">
              <a:srgbClr val="000000">
                <a:alpha val="298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1" name="Google Shape;341;p7"/>
          <p:cNvSpPr/>
          <p:nvPr/>
        </p:nvSpPr>
        <p:spPr>
          <a:xfrm flipH="1">
            <a:off x="6119328" y="77757"/>
            <a:ext cx="5528386" cy="6719595"/>
          </a:xfrm>
          <a:custGeom>
            <a:avLst/>
            <a:gdLst/>
            <a:ahLst/>
            <a:cxnLst/>
            <a:rect l="l" t="t" r="r" b="b"/>
            <a:pathLst>
              <a:path w="5528386" h="6719595" extrusionOk="0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ffectLst>
            <a:outerShdw blurRad="38100" sx="101000" sy="101000" algn="ctr" rotWithShape="0">
              <a:srgbClr val="000000">
                <a:alpha val="298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42" name="Google Shape;342;p7"/>
          <p:cNvGrpSpPr/>
          <p:nvPr/>
        </p:nvGrpSpPr>
        <p:grpSpPr>
          <a:xfrm>
            <a:off x="5869732" y="192255"/>
            <a:ext cx="432000" cy="6472908"/>
            <a:chOff x="5869732" y="192255"/>
            <a:chExt cx="432000" cy="6472908"/>
          </a:xfrm>
        </p:grpSpPr>
        <p:grpSp>
          <p:nvGrpSpPr>
            <p:cNvPr id="343" name="Google Shape;343;p7"/>
            <p:cNvGrpSpPr/>
            <p:nvPr/>
          </p:nvGrpSpPr>
          <p:grpSpPr>
            <a:xfrm>
              <a:off x="5869732" y="192255"/>
              <a:ext cx="432000" cy="101655"/>
              <a:chOff x="5815912" y="201588"/>
              <a:chExt cx="540000" cy="104994"/>
            </a:xfrm>
          </p:grpSpPr>
          <p:sp>
            <p:nvSpPr>
              <p:cNvPr id="344" name="Google Shape;344;p7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5" name="Google Shape;345;p7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46" name="Google Shape;346;p7"/>
            <p:cNvGrpSpPr/>
            <p:nvPr/>
          </p:nvGrpSpPr>
          <p:grpSpPr>
            <a:xfrm>
              <a:off x="5869732" y="6563508"/>
              <a:ext cx="432000" cy="101655"/>
              <a:chOff x="5815912" y="201588"/>
              <a:chExt cx="540000" cy="104994"/>
            </a:xfrm>
          </p:grpSpPr>
          <p:sp>
            <p:nvSpPr>
              <p:cNvPr id="347" name="Google Shape;347;p7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8" name="Google Shape;348;p7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49" name="Google Shape;349;p7"/>
            <p:cNvGrpSpPr/>
            <p:nvPr/>
          </p:nvGrpSpPr>
          <p:grpSpPr>
            <a:xfrm>
              <a:off x="5869732" y="723193"/>
              <a:ext cx="432000" cy="101655"/>
              <a:chOff x="5815912" y="201588"/>
              <a:chExt cx="540000" cy="104994"/>
            </a:xfrm>
          </p:grpSpPr>
          <p:sp>
            <p:nvSpPr>
              <p:cNvPr id="350" name="Google Shape;350;p7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1" name="Google Shape;351;p7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52" name="Google Shape;352;p7"/>
            <p:cNvGrpSpPr/>
            <p:nvPr/>
          </p:nvGrpSpPr>
          <p:grpSpPr>
            <a:xfrm>
              <a:off x="5869732" y="1254131"/>
              <a:ext cx="432000" cy="101655"/>
              <a:chOff x="5815912" y="201588"/>
              <a:chExt cx="540000" cy="104994"/>
            </a:xfrm>
          </p:grpSpPr>
          <p:sp>
            <p:nvSpPr>
              <p:cNvPr id="353" name="Google Shape;353;p7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4" name="Google Shape;354;p7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55" name="Google Shape;355;p7"/>
            <p:cNvGrpSpPr/>
            <p:nvPr/>
          </p:nvGrpSpPr>
          <p:grpSpPr>
            <a:xfrm>
              <a:off x="5869732" y="1785069"/>
              <a:ext cx="432000" cy="101655"/>
              <a:chOff x="5815912" y="201588"/>
              <a:chExt cx="540000" cy="104994"/>
            </a:xfrm>
          </p:grpSpPr>
          <p:sp>
            <p:nvSpPr>
              <p:cNvPr id="356" name="Google Shape;356;p7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7" name="Google Shape;357;p7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58" name="Google Shape;358;p7"/>
            <p:cNvGrpSpPr/>
            <p:nvPr/>
          </p:nvGrpSpPr>
          <p:grpSpPr>
            <a:xfrm>
              <a:off x="5869732" y="2316007"/>
              <a:ext cx="432000" cy="101655"/>
              <a:chOff x="5815912" y="201588"/>
              <a:chExt cx="540000" cy="104994"/>
            </a:xfrm>
          </p:grpSpPr>
          <p:sp>
            <p:nvSpPr>
              <p:cNvPr id="359" name="Google Shape;359;p7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60" name="Google Shape;360;p7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61" name="Google Shape;361;p7"/>
            <p:cNvGrpSpPr/>
            <p:nvPr/>
          </p:nvGrpSpPr>
          <p:grpSpPr>
            <a:xfrm>
              <a:off x="5869732" y="2846944"/>
              <a:ext cx="432000" cy="101655"/>
              <a:chOff x="5815912" y="201588"/>
              <a:chExt cx="540000" cy="104994"/>
            </a:xfrm>
          </p:grpSpPr>
          <p:sp>
            <p:nvSpPr>
              <p:cNvPr id="362" name="Google Shape;362;p7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63" name="Google Shape;363;p7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64" name="Google Shape;364;p7"/>
            <p:cNvGrpSpPr/>
            <p:nvPr/>
          </p:nvGrpSpPr>
          <p:grpSpPr>
            <a:xfrm>
              <a:off x="5869732" y="3377883"/>
              <a:ext cx="432000" cy="101655"/>
              <a:chOff x="5815912" y="201588"/>
              <a:chExt cx="540000" cy="104994"/>
            </a:xfrm>
          </p:grpSpPr>
          <p:sp>
            <p:nvSpPr>
              <p:cNvPr id="365" name="Google Shape;365;p7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66" name="Google Shape;366;p7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67" name="Google Shape;367;p7"/>
            <p:cNvGrpSpPr/>
            <p:nvPr/>
          </p:nvGrpSpPr>
          <p:grpSpPr>
            <a:xfrm>
              <a:off x="5869732" y="3908820"/>
              <a:ext cx="432000" cy="101655"/>
              <a:chOff x="5815912" y="201588"/>
              <a:chExt cx="540000" cy="104994"/>
            </a:xfrm>
          </p:grpSpPr>
          <p:sp>
            <p:nvSpPr>
              <p:cNvPr id="368" name="Google Shape;368;p7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69" name="Google Shape;369;p7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70" name="Google Shape;370;p7"/>
            <p:cNvGrpSpPr/>
            <p:nvPr/>
          </p:nvGrpSpPr>
          <p:grpSpPr>
            <a:xfrm>
              <a:off x="5869732" y="4439758"/>
              <a:ext cx="432000" cy="101655"/>
              <a:chOff x="5815912" y="201588"/>
              <a:chExt cx="540000" cy="104994"/>
            </a:xfrm>
          </p:grpSpPr>
          <p:sp>
            <p:nvSpPr>
              <p:cNvPr id="371" name="Google Shape;371;p7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2" name="Google Shape;372;p7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73" name="Google Shape;373;p7"/>
            <p:cNvGrpSpPr/>
            <p:nvPr/>
          </p:nvGrpSpPr>
          <p:grpSpPr>
            <a:xfrm>
              <a:off x="5869732" y="4970697"/>
              <a:ext cx="432000" cy="101655"/>
              <a:chOff x="5815912" y="201588"/>
              <a:chExt cx="540000" cy="104994"/>
            </a:xfrm>
          </p:grpSpPr>
          <p:sp>
            <p:nvSpPr>
              <p:cNvPr id="374" name="Google Shape;374;p7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5" name="Google Shape;375;p7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76" name="Google Shape;376;p7"/>
            <p:cNvGrpSpPr/>
            <p:nvPr/>
          </p:nvGrpSpPr>
          <p:grpSpPr>
            <a:xfrm>
              <a:off x="5869732" y="5501635"/>
              <a:ext cx="432000" cy="101655"/>
              <a:chOff x="5815912" y="201588"/>
              <a:chExt cx="540000" cy="104994"/>
            </a:xfrm>
          </p:grpSpPr>
          <p:sp>
            <p:nvSpPr>
              <p:cNvPr id="377" name="Google Shape;377;p7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8" name="Google Shape;378;p7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79" name="Google Shape;379;p7"/>
            <p:cNvGrpSpPr/>
            <p:nvPr/>
          </p:nvGrpSpPr>
          <p:grpSpPr>
            <a:xfrm>
              <a:off x="5869732" y="6032572"/>
              <a:ext cx="432000" cy="101655"/>
              <a:chOff x="5815912" y="201588"/>
              <a:chExt cx="540000" cy="104994"/>
            </a:xfrm>
          </p:grpSpPr>
          <p:sp>
            <p:nvSpPr>
              <p:cNvPr id="380" name="Google Shape;380;p7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1" name="Google Shape;381;p7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382" name="Google Shape;382;p7"/>
          <p:cNvSpPr txBox="1">
            <a:spLocks noGrp="1"/>
          </p:cNvSpPr>
          <p:nvPr>
            <p:ph type="title"/>
          </p:nvPr>
        </p:nvSpPr>
        <p:spPr>
          <a:xfrm>
            <a:off x="795575" y="359550"/>
            <a:ext cx="4844400" cy="731400"/>
          </a:xfrm>
          <a:prstGeom prst="rect">
            <a:avLst/>
          </a:prstGeom>
          <a:solidFill>
            <a:schemeClr val="accent1"/>
          </a:solidFill>
        </p:spPr>
        <p:txBody>
          <a:bodyPr spcFirstLastPara="1" wrap="square" lIns="121900" tIns="121900" rIns="121900" bIns="121900" anchor="t" anchorCtr="0">
            <a:noAutofit/>
          </a:bodyPr>
          <a:lstStyle>
            <a:lvl1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Barlow Semi Condensed Medium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9pPr>
          </a:lstStyle>
          <a:p>
            <a:endParaRPr/>
          </a:p>
        </p:txBody>
      </p:sp>
      <p:sp>
        <p:nvSpPr>
          <p:cNvPr id="383" name="Google Shape;383;p7"/>
          <p:cNvSpPr/>
          <p:nvPr/>
        </p:nvSpPr>
        <p:spPr>
          <a:xfrm rot="5397851">
            <a:off x="11332255" y="1301992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EXPLORE</a:t>
            </a:r>
            <a:endParaRPr sz="1100" i="0" u="none" strike="noStrike" cap="non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384" name="Google Shape;384;p7"/>
          <p:cNvSpPr txBox="1">
            <a:spLocks noGrp="1"/>
          </p:cNvSpPr>
          <p:nvPr>
            <p:ph type="body" idx="1"/>
          </p:nvPr>
        </p:nvSpPr>
        <p:spPr>
          <a:xfrm>
            <a:off x="6533000" y="530075"/>
            <a:ext cx="4844400" cy="60078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2pPr>
            <a:lvl3pPr marL="1371600" lvl="2" indent="-3429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3pPr>
            <a:lvl4pPr marL="1828800" lvl="3" indent="-3429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2100"/>
              </a:spcBef>
              <a:spcAft>
                <a:spcPts val="210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385" name="Google Shape;385;p7"/>
          <p:cNvSpPr txBox="1">
            <a:spLocks noGrp="1"/>
          </p:cNvSpPr>
          <p:nvPr>
            <p:ph type="body" idx="2"/>
          </p:nvPr>
        </p:nvSpPr>
        <p:spPr>
          <a:xfrm>
            <a:off x="791475" y="1438800"/>
            <a:ext cx="4844400" cy="50769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2pPr>
            <a:lvl3pPr marL="1371600" lvl="2" indent="-3429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3pPr>
            <a:lvl4pPr marL="1828800" lvl="3" indent="-3429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2100"/>
              </a:spcBef>
              <a:spcAft>
                <a:spcPts val="210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386" name="Google Shape;386;p7">
            <a:hlinkClick r:id="" action="ppaction://noaction"/>
          </p:cNvPr>
          <p:cNvSpPr/>
          <p:nvPr/>
        </p:nvSpPr>
        <p:spPr>
          <a:xfrm rot="5397851">
            <a:off x="11347130" y="1346525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387" name="Google Shape;387;p7">
            <a:hlinkClick r:id="" action="ppaction://noaction"/>
          </p:cNvPr>
          <p:cNvSpPr/>
          <p:nvPr/>
        </p:nvSpPr>
        <p:spPr>
          <a:xfrm rot="5397851">
            <a:off x="11347130" y="2306625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388" name="Google Shape;388;p7">
            <a:hlinkClick r:id="" action="ppaction://noaction"/>
          </p:cNvPr>
          <p:cNvSpPr/>
          <p:nvPr/>
        </p:nvSpPr>
        <p:spPr>
          <a:xfrm rot="5397851">
            <a:off x="11347130" y="3266725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389" name="Google Shape;389;p7">
            <a:hlinkClick r:id="" action="ppaction://noaction"/>
          </p:cNvPr>
          <p:cNvSpPr/>
          <p:nvPr/>
        </p:nvSpPr>
        <p:spPr>
          <a:xfrm rot="5397851">
            <a:off x="11347130" y="4226825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390" name="Google Shape;390;p7">
            <a:hlinkClick r:id="" action="ppaction://noaction"/>
          </p:cNvPr>
          <p:cNvSpPr/>
          <p:nvPr/>
        </p:nvSpPr>
        <p:spPr>
          <a:xfrm rot="5397851">
            <a:off x="11347130" y="5186925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391" name="Google Shape;391;p7">
            <a:hlinkClick r:id="" action="ppaction://noaction"/>
          </p:cNvPr>
          <p:cNvSpPr/>
          <p:nvPr/>
        </p:nvSpPr>
        <p:spPr>
          <a:xfrm rot="5397851">
            <a:off x="11347130" y="6147025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392" name="Google Shape;392;p7">
            <a:hlinkClick r:id="rId2" action="ppaction://hlinksldjump"/>
          </p:cNvPr>
          <p:cNvSpPr/>
          <p:nvPr/>
        </p:nvSpPr>
        <p:spPr>
          <a:xfrm rot="5397851">
            <a:off x="-130020" y="342075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4 Explore 2">
  <p:cSld name="CUSTOM_16_1"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8"/>
          <p:cNvSpPr/>
          <p:nvPr/>
        </p:nvSpPr>
        <p:spPr>
          <a:xfrm rot="-15781">
            <a:off x="5697982" y="124051"/>
            <a:ext cx="849609" cy="6607261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5" name="Google Shape;395;p8"/>
          <p:cNvSpPr/>
          <p:nvPr/>
        </p:nvSpPr>
        <p:spPr>
          <a:xfrm>
            <a:off x="460150" y="77757"/>
            <a:ext cx="5611312" cy="6719595"/>
          </a:xfrm>
          <a:custGeom>
            <a:avLst/>
            <a:gdLst/>
            <a:ahLst/>
            <a:cxnLst/>
            <a:rect l="l" t="t" r="r" b="b"/>
            <a:pathLst>
              <a:path w="5528386" h="6719595" extrusionOk="0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  <a:effectLst>
            <a:outerShdw blurRad="38100" sx="101000" sy="101000" algn="ctr" rotWithShape="0">
              <a:srgbClr val="000000">
                <a:alpha val="298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i="0" u="none" strike="noStrike" cap="non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396" name="Google Shape;396;p8"/>
          <p:cNvSpPr/>
          <p:nvPr/>
        </p:nvSpPr>
        <p:spPr>
          <a:xfrm rot="10800000">
            <a:off x="6108850" y="77757"/>
            <a:ext cx="5611312" cy="6719595"/>
          </a:xfrm>
          <a:custGeom>
            <a:avLst/>
            <a:gdLst/>
            <a:ahLst/>
            <a:cxnLst/>
            <a:rect l="l" t="t" r="r" b="b"/>
            <a:pathLst>
              <a:path w="5528386" h="6719595" extrusionOk="0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  <a:effectLst>
            <a:outerShdw blurRad="38100" sx="101000" sy="101000" algn="ctr" rotWithShape="0">
              <a:srgbClr val="000000">
                <a:alpha val="298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7" name="Google Shape;397;p8"/>
          <p:cNvSpPr/>
          <p:nvPr/>
        </p:nvSpPr>
        <p:spPr>
          <a:xfrm rot="5397851">
            <a:off x="11332255" y="6101703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solidFill>
            <a:schemeClr val="accent6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EXTEND</a:t>
            </a:r>
            <a:endParaRPr sz="1100" i="0" u="none" strike="noStrike" cap="non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398" name="Google Shape;398;p8"/>
          <p:cNvSpPr/>
          <p:nvPr/>
        </p:nvSpPr>
        <p:spPr>
          <a:xfrm rot="5397851">
            <a:off x="11332255" y="5141761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REFLECT</a:t>
            </a:r>
            <a:endParaRPr sz="1100" i="0" u="none" strike="noStrike" cap="non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399" name="Google Shape;399;p8"/>
          <p:cNvSpPr/>
          <p:nvPr/>
        </p:nvSpPr>
        <p:spPr>
          <a:xfrm rot="5397851">
            <a:off x="11332255" y="4181819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SHARE</a:t>
            </a:r>
            <a:endParaRPr sz="1100" i="0" u="none" strike="noStrike" cap="non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400" name="Google Shape;400;p8"/>
          <p:cNvSpPr/>
          <p:nvPr/>
        </p:nvSpPr>
        <p:spPr>
          <a:xfrm rot="5397851">
            <a:off x="11332255" y="3221877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APPLY</a:t>
            </a:r>
            <a:endParaRPr sz="1100" i="0" u="none" strike="noStrike" cap="non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401" name="Google Shape;401;p8"/>
          <p:cNvSpPr/>
          <p:nvPr/>
        </p:nvSpPr>
        <p:spPr>
          <a:xfrm rot="5397851">
            <a:off x="11332255" y="2261934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EXPLAIN</a:t>
            </a:r>
            <a:endParaRPr sz="1100" i="0" u="none" strike="noStrike" cap="non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402" name="Google Shape;402;p8"/>
          <p:cNvSpPr/>
          <p:nvPr/>
        </p:nvSpPr>
        <p:spPr>
          <a:xfrm flipH="1">
            <a:off x="6119328" y="77757"/>
            <a:ext cx="5528386" cy="6719595"/>
          </a:xfrm>
          <a:custGeom>
            <a:avLst/>
            <a:gdLst/>
            <a:ahLst/>
            <a:cxnLst/>
            <a:rect l="l" t="t" r="r" b="b"/>
            <a:pathLst>
              <a:path w="5528386" h="6719595" extrusionOk="0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ffectLst>
            <a:outerShdw blurRad="38100" sx="101000" sy="101000" algn="ctr" rotWithShape="0">
              <a:srgbClr val="000000">
                <a:alpha val="298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3" name="Google Shape;403;p8"/>
          <p:cNvSpPr/>
          <p:nvPr/>
        </p:nvSpPr>
        <p:spPr>
          <a:xfrm rot="-5397851" flipH="1">
            <a:off x="-134005" y="342065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solidFill>
            <a:schemeClr val="lt2"/>
          </a:solidFill>
          <a:ln>
            <a:noFill/>
          </a:ln>
          <a:effectLst>
            <a:outerShdw blurRad="50800" dist="38100" dir="16020000" algn="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i="0" u="none" strike="noStrike" cap="non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ENGAGE</a:t>
            </a:r>
            <a:endParaRPr sz="1100" i="0" u="none" strike="noStrike" cap="non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404" name="Google Shape;404;p8"/>
          <p:cNvSpPr/>
          <p:nvPr/>
        </p:nvSpPr>
        <p:spPr>
          <a:xfrm>
            <a:off x="541177" y="77757"/>
            <a:ext cx="5528386" cy="6719595"/>
          </a:xfrm>
          <a:custGeom>
            <a:avLst/>
            <a:gdLst/>
            <a:ahLst/>
            <a:cxnLst/>
            <a:rect l="l" t="t" r="r" b="b"/>
            <a:pathLst>
              <a:path w="5528386" h="6719595" extrusionOk="0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ffectLst>
            <a:outerShdw blurRad="38100" sx="101000" sy="101000" algn="ctr" rotWithShape="0">
              <a:srgbClr val="000000">
                <a:alpha val="298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5" name="Google Shape;405;p8"/>
          <p:cNvSpPr txBox="1">
            <a:spLocks noGrp="1"/>
          </p:cNvSpPr>
          <p:nvPr>
            <p:ph type="title"/>
          </p:nvPr>
        </p:nvSpPr>
        <p:spPr>
          <a:xfrm>
            <a:off x="795575" y="359550"/>
            <a:ext cx="4844400" cy="731400"/>
          </a:xfrm>
          <a:prstGeom prst="rect">
            <a:avLst/>
          </a:prstGeom>
          <a:solidFill>
            <a:schemeClr val="accent1"/>
          </a:solidFill>
        </p:spPr>
        <p:txBody>
          <a:bodyPr spcFirstLastPara="1" wrap="square" lIns="121900" tIns="121900" rIns="121900" bIns="121900" anchor="t" anchorCtr="0">
            <a:noAutofit/>
          </a:bodyPr>
          <a:lstStyle>
            <a:lvl1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Barlow Semi Condensed Medium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9pPr>
          </a:lstStyle>
          <a:p>
            <a:endParaRPr/>
          </a:p>
        </p:txBody>
      </p:sp>
      <p:grpSp>
        <p:nvGrpSpPr>
          <p:cNvPr id="406" name="Google Shape;406;p8"/>
          <p:cNvGrpSpPr/>
          <p:nvPr/>
        </p:nvGrpSpPr>
        <p:grpSpPr>
          <a:xfrm>
            <a:off x="5869732" y="192255"/>
            <a:ext cx="432000" cy="6472908"/>
            <a:chOff x="5869732" y="192255"/>
            <a:chExt cx="432000" cy="6472908"/>
          </a:xfrm>
        </p:grpSpPr>
        <p:grpSp>
          <p:nvGrpSpPr>
            <p:cNvPr id="407" name="Google Shape;407;p8"/>
            <p:cNvGrpSpPr/>
            <p:nvPr/>
          </p:nvGrpSpPr>
          <p:grpSpPr>
            <a:xfrm>
              <a:off x="5869732" y="192255"/>
              <a:ext cx="432000" cy="101655"/>
              <a:chOff x="5815912" y="201588"/>
              <a:chExt cx="540000" cy="104994"/>
            </a:xfrm>
          </p:grpSpPr>
          <p:sp>
            <p:nvSpPr>
              <p:cNvPr id="408" name="Google Shape;408;p8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9" name="Google Shape;409;p8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10" name="Google Shape;410;p8"/>
            <p:cNvGrpSpPr/>
            <p:nvPr/>
          </p:nvGrpSpPr>
          <p:grpSpPr>
            <a:xfrm>
              <a:off x="5869732" y="6563508"/>
              <a:ext cx="432000" cy="101655"/>
              <a:chOff x="5815912" y="201588"/>
              <a:chExt cx="540000" cy="104994"/>
            </a:xfrm>
          </p:grpSpPr>
          <p:sp>
            <p:nvSpPr>
              <p:cNvPr id="411" name="Google Shape;411;p8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2" name="Google Shape;412;p8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13" name="Google Shape;413;p8"/>
            <p:cNvGrpSpPr/>
            <p:nvPr/>
          </p:nvGrpSpPr>
          <p:grpSpPr>
            <a:xfrm>
              <a:off x="5869732" y="723193"/>
              <a:ext cx="432000" cy="101655"/>
              <a:chOff x="5815912" y="201588"/>
              <a:chExt cx="540000" cy="104994"/>
            </a:xfrm>
          </p:grpSpPr>
          <p:sp>
            <p:nvSpPr>
              <p:cNvPr id="414" name="Google Shape;414;p8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5" name="Google Shape;415;p8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16" name="Google Shape;416;p8"/>
            <p:cNvGrpSpPr/>
            <p:nvPr/>
          </p:nvGrpSpPr>
          <p:grpSpPr>
            <a:xfrm>
              <a:off x="5869732" y="1254131"/>
              <a:ext cx="432000" cy="101655"/>
              <a:chOff x="5815912" y="201588"/>
              <a:chExt cx="540000" cy="104994"/>
            </a:xfrm>
          </p:grpSpPr>
          <p:sp>
            <p:nvSpPr>
              <p:cNvPr id="417" name="Google Shape;417;p8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8" name="Google Shape;418;p8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19" name="Google Shape;419;p8"/>
            <p:cNvGrpSpPr/>
            <p:nvPr/>
          </p:nvGrpSpPr>
          <p:grpSpPr>
            <a:xfrm>
              <a:off x="5869732" y="1785069"/>
              <a:ext cx="432000" cy="101655"/>
              <a:chOff x="5815912" y="201588"/>
              <a:chExt cx="540000" cy="104994"/>
            </a:xfrm>
          </p:grpSpPr>
          <p:sp>
            <p:nvSpPr>
              <p:cNvPr id="420" name="Google Shape;420;p8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1" name="Google Shape;421;p8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22" name="Google Shape;422;p8"/>
            <p:cNvGrpSpPr/>
            <p:nvPr/>
          </p:nvGrpSpPr>
          <p:grpSpPr>
            <a:xfrm>
              <a:off x="5869732" y="2316007"/>
              <a:ext cx="432000" cy="101655"/>
              <a:chOff x="5815912" y="201588"/>
              <a:chExt cx="540000" cy="104994"/>
            </a:xfrm>
          </p:grpSpPr>
          <p:sp>
            <p:nvSpPr>
              <p:cNvPr id="423" name="Google Shape;423;p8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4" name="Google Shape;424;p8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25" name="Google Shape;425;p8"/>
            <p:cNvGrpSpPr/>
            <p:nvPr/>
          </p:nvGrpSpPr>
          <p:grpSpPr>
            <a:xfrm>
              <a:off x="5869732" y="2846944"/>
              <a:ext cx="432000" cy="101655"/>
              <a:chOff x="5815912" y="201588"/>
              <a:chExt cx="540000" cy="104994"/>
            </a:xfrm>
          </p:grpSpPr>
          <p:sp>
            <p:nvSpPr>
              <p:cNvPr id="426" name="Google Shape;426;p8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7" name="Google Shape;427;p8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28" name="Google Shape;428;p8"/>
            <p:cNvGrpSpPr/>
            <p:nvPr/>
          </p:nvGrpSpPr>
          <p:grpSpPr>
            <a:xfrm>
              <a:off x="5869732" y="3377883"/>
              <a:ext cx="432000" cy="101655"/>
              <a:chOff x="5815912" y="201588"/>
              <a:chExt cx="540000" cy="104994"/>
            </a:xfrm>
          </p:grpSpPr>
          <p:sp>
            <p:nvSpPr>
              <p:cNvPr id="429" name="Google Shape;429;p8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30" name="Google Shape;430;p8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31" name="Google Shape;431;p8"/>
            <p:cNvGrpSpPr/>
            <p:nvPr/>
          </p:nvGrpSpPr>
          <p:grpSpPr>
            <a:xfrm>
              <a:off x="5869732" y="3908820"/>
              <a:ext cx="432000" cy="101655"/>
              <a:chOff x="5815912" y="201588"/>
              <a:chExt cx="540000" cy="104994"/>
            </a:xfrm>
          </p:grpSpPr>
          <p:sp>
            <p:nvSpPr>
              <p:cNvPr id="432" name="Google Shape;432;p8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33" name="Google Shape;433;p8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34" name="Google Shape;434;p8"/>
            <p:cNvGrpSpPr/>
            <p:nvPr/>
          </p:nvGrpSpPr>
          <p:grpSpPr>
            <a:xfrm>
              <a:off x="5869732" y="4439758"/>
              <a:ext cx="432000" cy="101655"/>
              <a:chOff x="5815912" y="201588"/>
              <a:chExt cx="540000" cy="104994"/>
            </a:xfrm>
          </p:grpSpPr>
          <p:sp>
            <p:nvSpPr>
              <p:cNvPr id="435" name="Google Shape;435;p8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36" name="Google Shape;436;p8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37" name="Google Shape;437;p8"/>
            <p:cNvGrpSpPr/>
            <p:nvPr/>
          </p:nvGrpSpPr>
          <p:grpSpPr>
            <a:xfrm>
              <a:off x="5869732" y="4970697"/>
              <a:ext cx="432000" cy="101655"/>
              <a:chOff x="5815912" y="201588"/>
              <a:chExt cx="540000" cy="104994"/>
            </a:xfrm>
          </p:grpSpPr>
          <p:sp>
            <p:nvSpPr>
              <p:cNvPr id="438" name="Google Shape;438;p8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39" name="Google Shape;439;p8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40" name="Google Shape;440;p8"/>
            <p:cNvGrpSpPr/>
            <p:nvPr/>
          </p:nvGrpSpPr>
          <p:grpSpPr>
            <a:xfrm>
              <a:off x="5869732" y="5501635"/>
              <a:ext cx="432000" cy="101655"/>
              <a:chOff x="5815912" y="201588"/>
              <a:chExt cx="540000" cy="104994"/>
            </a:xfrm>
          </p:grpSpPr>
          <p:sp>
            <p:nvSpPr>
              <p:cNvPr id="441" name="Google Shape;441;p8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42" name="Google Shape;442;p8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43" name="Google Shape;443;p8"/>
            <p:cNvGrpSpPr/>
            <p:nvPr/>
          </p:nvGrpSpPr>
          <p:grpSpPr>
            <a:xfrm>
              <a:off x="5869732" y="6032572"/>
              <a:ext cx="432000" cy="101655"/>
              <a:chOff x="5815912" y="201588"/>
              <a:chExt cx="540000" cy="104994"/>
            </a:xfrm>
          </p:grpSpPr>
          <p:sp>
            <p:nvSpPr>
              <p:cNvPr id="444" name="Google Shape;444;p8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45" name="Google Shape;445;p8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446" name="Google Shape;446;p8"/>
          <p:cNvSpPr/>
          <p:nvPr/>
        </p:nvSpPr>
        <p:spPr>
          <a:xfrm rot="-5397851" flipH="1">
            <a:off x="-134005" y="1302007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50800" dist="38100" dir="16020000" algn="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i="0" u="none" strike="noStrike" cap="non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EXPLORE</a:t>
            </a:r>
            <a:endParaRPr sz="1100" i="0" u="none" strike="noStrike" cap="non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447" name="Google Shape;447;p8"/>
          <p:cNvSpPr txBox="1">
            <a:spLocks noGrp="1"/>
          </p:cNvSpPr>
          <p:nvPr>
            <p:ph type="body" idx="1"/>
          </p:nvPr>
        </p:nvSpPr>
        <p:spPr>
          <a:xfrm>
            <a:off x="6533000" y="530075"/>
            <a:ext cx="4844400" cy="60078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2pPr>
            <a:lvl3pPr marL="1371600" lvl="2" indent="-3429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3pPr>
            <a:lvl4pPr marL="1828800" lvl="3" indent="-3429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2100"/>
              </a:spcBef>
              <a:spcAft>
                <a:spcPts val="210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448" name="Google Shape;448;p8"/>
          <p:cNvSpPr txBox="1">
            <a:spLocks noGrp="1"/>
          </p:cNvSpPr>
          <p:nvPr>
            <p:ph type="body" idx="2"/>
          </p:nvPr>
        </p:nvSpPr>
        <p:spPr>
          <a:xfrm>
            <a:off x="791475" y="1438800"/>
            <a:ext cx="4844400" cy="50769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2pPr>
            <a:lvl3pPr marL="1371600" lvl="2" indent="-3429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3pPr>
            <a:lvl4pPr marL="1828800" lvl="3" indent="-3429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2100"/>
              </a:spcBef>
              <a:spcAft>
                <a:spcPts val="210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449" name="Google Shape;449;p8">
            <a:hlinkClick r:id="rId2" action="ppaction://hlinksldjump"/>
          </p:cNvPr>
          <p:cNvSpPr/>
          <p:nvPr/>
        </p:nvSpPr>
        <p:spPr>
          <a:xfrm rot="5397851">
            <a:off x="-138220" y="386425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450" name="Google Shape;450;p8">
            <a:hlinkClick r:id="" action="ppaction://noaction"/>
          </p:cNvPr>
          <p:cNvSpPr/>
          <p:nvPr/>
        </p:nvSpPr>
        <p:spPr>
          <a:xfrm rot="5397851">
            <a:off x="-138220" y="1346525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451" name="Google Shape;451;p8">
            <a:hlinkClick r:id="" action="ppaction://noaction"/>
          </p:cNvPr>
          <p:cNvSpPr/>
          <p:nvPr/>
        </p:nvSpPr>
        <p:spPr>
          <a:xfrm rot="5397851">
            <a:off x="11347130" y="2306625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452" name="Google Shape;452;p8">
            <a:hlinkClick r:id="" action="ppaction://noaction"/>
          </p:cNvPr>
          <p:cNvSpPr/>
          <p:nvPr/>
        </p:nvSpPr>
        <p:spPr>
          <a:xfrm rot="5397851">
            <a:off x="11347130" y="3266725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453" name="Google Shape;453;p8">
            <a:hlinkClick r:id="" action="ppaction://noaction"/>
          </p:cNvPr>
          <p:cNvSpPr/>
          <p:nvPr/>
        </p:nvSpPr>
        <p:spPr>
          <a:xfrm rot="5397851">
            <a:off x="11347130" y="4226825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454" name="Google Shape;454;p8">
            <a:hlinkClick r:id="" action="ppaction://noaction"/>
          </p:cNvPr>
          <p:cNvSpPr/>
          <p:nvPr/>
        </p:nvSpPr>
        <p:spPr>
          <a:xfrm rot="5397851">
            <a:off x="11347130" y="5186925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455" name="Google Shape;455;p8">
            <a:hlinkClick r:id="" action="ppaction://noaction"/>
          </p:cNvPr>
          <p:cNvSpPr/>
          <p:nvPr/>
        </p:nvSpPr>
        <p:spPr>
          <a:xfrm rot="5397851">
            <a:off x="11347130" y="6147025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4 Explore 3">
  <p:cSld name="CUSTOM_16_1_2">
    <p:spTree>
      <p:nvGrpSpPr>
        <p:cNvPr id="1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p9"/>
          <p:cNvSpPr/>
          <p:nvPr/>
        </p:nvSpPr>
        <p:spPr>
          <a:xfrm>
            <a:off x="460150" y="77757"/>
            <a:ext cx="5611312" cy="6719595"/>
          </a:xfrm>
          <a:custGeom>
            <a:avLst/>
            <a:gdLst/>
            <a:ahLst/>
            <a:cxnLst/>
            <a:rect l="l" t="t" r="r" b="b"/>
            <a:pathLst>
              <a:path w="5528386" h="6719595" extrusionOk="0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  <a:effectLst>
            <a:outerShdw blurRad="38100" sx="101000" sy="101000" algn="ctr" rotWithShape="0">
              <a:srgbClr val="000000">
                <a:alpha val="298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i="0" u="none" strike="noStrike" cap="non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458" name="Google Shape;458;p9"/>
          <p:cNvSpPr/>
          <p:nvPr/>
        </p:nvSpPr>
        <p:spPr>
          <a:xfrm rot="-5397851" flipH="1">
            <a:off x="-134005" y="342065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solidFill>
            <a:schemeClr val="lt2"/>
          </a:solidFill>
          <a:ln>
            <a:noFill/>
          </a:ln>
          <a:effectLst>
            <a:outerShdw blurRad="50800" dist="38100" dir="16020000" algn="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i="0" u="none" strike="noStrike" cap="non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ENGAGE</a:t>
            </a:r>
            <a:endParaRPr sz="1100" i="0" u="none" strike="noStrike" cap="non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459" name="Google Shape;459;p9"/>
          <p:cNvSpPr/>
          <p:nvPr/>
        </p:nvSpPr>
        <p:spPr>
          <a:xfrm rot="-5397851" flipH="1">
            <a:off x="-134005" y="1302007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50800" dist="38100" dir="16020000" algn="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i="0" u="none" strike="noStrike" cap="non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EXPLORE</a:t>
            </a:r>
            <a:endParaRPr sz="1100" i="0" u="none" strike="noStrike" cap="non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460" name="Google Shape;460;p9"/>
          <p:cNvSpPr/>
          <p:nvPr/>
        </p:nvSpPr>
        <p:spPr>
          <a:xfrm rot="-15781">
            <a:off x="5697982" y="124051"/>
            <a:ext cx="849609" cy="6607261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1" name="Google Shape;461;p9"/>
          <p:cNvSpPr/>
          <p:nvPr/>
        </p:nvSpPr>
        <p:spPr>
          <a:xfrm rot="10800000">
            <a:off x="6108850" y="77757"/>
            <a:ext cx="5611312" cy="6719595"/>
          </a:xfrm>
          <a:custGeom>
            <a:avLst/>
            <a:gdLst/>
            <a:ahLst/>
            <a:cxnLst/>
            <a:rect l="l" t="t" r="r" b="b"/>
            <a:pathLst>
              <a:path w="5528386" h="6719595" extrusionOk="0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  <a:effectLst>
            <a:outerShdw blurRad="38100" sx="101000" sy="101000" algn="ctr" rotWithShape="0">
              <a:srgbClr val="000000">
                <a:alpha val="298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2" name="Google Shape;462;p9"/>
          <p:cNvSpPr/>
          <p:nvPr/>
        </p:nvSpPr>
        <p:spPr>
          <a:xfrm rot="5397851">
            <a:off x="11332255" y="6101703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solidFill>
            <a:schemeClr val="accent6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EXTEND</a:t>
            </a:r>
            <a:endParaRPr sz="1100" i="0" u="none" strike="noStrike" cap="non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463" name="Google Shape;463;p9"/>
          <p:cNvSpPr/>
          <p:nvPr/>
        </p:nvSpPr>
        <p:spPr>
          <a:xfrm rot="5397851">
            <a:off x="11332255" y="5141761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REFLECT</a:t>
            </a:r>
            <a:endParaRPr sz="1100" i="0" u="none" strike="noStrike" cap="non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464" name="Google Shape;464;p9"/>
          <p:cNvSpPr/>
          <p:nvPr/>
        </p:nvSpPr>
        <p:spPr>
          <a:xfrm rot="5397851">
            <a:off x="11332255" y="4181819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SHARE</a:t>
            </a:r>
            <a:endParaRPr sz="1100" i="0" u="none" strike="noStrike" cap="non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465" name="Google Shape;465;p9"/>
          <p:cNvSpPr/>
          <p:nvPr/>
        </p:nvSpPr>
        <p:spPr>
          <a:xfrm rot="5397851">
            <a:off x="11332255" y="3221877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APPLY</a:t>
            </a:r>
            <a:endParaRPr sz="1100" i="0" u="none" strike="noStrike" cap="non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466" name="Google Shape;466;p9"/>
          <p:cNvSpPr/>
          <p:nvPr/>
        </p:nvSpPr>
        <p:spPr>
          <a:xfrm rot="5397851">
            <a:off x="11332255" y="2261934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EXPLAIN</a:t>
            </a:r>
            <a:endParaRPr sz="1100" i="0" u="none" strike="noStrike" cap="non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467" name="Google Shape;467;p9"/>
          <p:cNvSpPr/>
          <p:nvPr/>
        </p:nvSpPr>
        <p:spPr>
          <a:xfrm flipH="1">
            <a:off x="6119328" y="77757"/>
            <a:ext cx="5528386" cy="6719595"/>
          </a:xfrm>
          <a:custGeom>
            <a:avLst/>
            <a:gdLst/>
            <a:ahLst/>
            <a:cxnLst/>
            <a:rect l="l" t="t" r="r" b="b"/>
            <a:pathLst>
              <a:path w="5528386" h="6719595" extrusionOk="0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ffectLst>
            <a:outerShdw blurRad="38100" sx="101000" sy="101000" algn="ctr" rotWithShape="0">
              <a:srgbClr val="000000">
                <a:alpha val="298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8" name="Google Shape;468;p9"/>
          <p:cNvSpPr/>
          <p:nvPr/>
        </p:nvSpPr>
        <p:spPr>
          <a:xfrm>
            <a:off x="541177" y="77757"/>
            <a:ext cx="5528386" cy="6719595"/>
          </a:xfrm>
          <a:custGeom>
            <a:avLst/>
            <a:gdLst/>
            <a:ahLst/>
            <a:cxnLst/>
            <a:rect l="l" t="t" r="r" b="b"/>
            <a:pathLst>
              <a:path w="5528386" h="6719595" extrusionOk="0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ffectLst>
            <a:outerShdw blurRad="38100" sx="101000" sy="101000" algn="ctr" rotWithShape="0">
              <a:srgbClr val="000000">
                <a:alpha val="298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9" name="Google Shape;469;p9"/>
          <p:cNvSpPr txBox="1">
            <a:spLocks noGrp="1"/>
          </p:cNvSpPr>
          <p:nvPr>
            <p:ph type="title"/>
          </p:nvPr>
        </p:nvSpPr>
        <p:spPr>
          <a:xfrm>
            <a:off x="795575" y="359550"/>
            <a:ext cx="4844400" cy="731400"/>
          </a:xfrm>
          <a:prstGeom prst="rect">
            <a:avLst/>
          </a:prstGeom>
          <a:solidFill>
            <a:schemeClr val="accent1"/>
          </a:solidFill>
        </p:spPr>
        <p:txBody>
          <a:bodyPr spcFirstLastPara="1" wrap="square" lIns="121900" tIns="121900" rIns="121900" bIns="121900" anchor="t" anchorCtr="0">
            <a:noAutofit/>
          </a:bodyPr>
          <a:lstStyle>
            <a:lvl1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Barlow Semi Condensed Medium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9pPr>
          </a:lstStyle>
          <a:p>
            <a:endParaRPr/>
          </a:p>
        </p:txBody>
      </p:sp>
      <p:grpSp>
        <p:nvGrpSpPr>
          <p:cNvPr id="470" name="Google Shape;470;p9"/>
          <p:cNvGrpSpPr/>
          <p:nvPr/>
        </p:nvGrpSpPr>
        <p:grpSpPr>
          <a:xfrm>
            <a:off x="5869732" y="192255"/>
            <a:ext cx="432000" cy="6472908"/>
            <a:chOff x="5869732" y="192255"/>
            <a:chExt cx="432000" cy="6472908"/>
          </a:xfrm>
        </p:grpSpPr>
        <p:grpSp>
          <p:nvGrpSpPr>
            <p:cNvPr id="471" name="Google Shape;471;p9"/>
            <p:cNvGrpSpPr/>
            <p:nvPr/>
          </p:nvGrpSpPr>
          <p:grpSpPr>
            <a:xfrm>
              <a:off x="5869732" y="192255"/>
              <a:ext cx="432000" cy="101655"/>
              <a:chOff x="5815912" y="201588"/>
              <a:chExt cx="540000" cy="104994"/>
            </a:xfrm>
          </p:grpSpPr>
          <p:sp>
            <p:nvSpPr>
              <p:cNvPr id="472" name="Google Shape;472;p9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3" name="Google Shape;473;p9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74" name="Google Shape;474;p9"/>
            <p:cNvGrpSpPr/>
            <p:nvPr/>
          </p:nvGrpSpPr>
          <p:grpSpPr>
            <a:xfrm>
              <a:off x="5869732" y="6563508"/>
              <a:ext cx="432000" cy="101655"/>
              <a:chOff x="5815912" y="201588"/>
              <a:chExt cx="540000" cy="104994"/>
            </a:xfrm>
          </p:grpSpPr>
          <p:sp>
            <p:nvSpPr>
              <p:cNvPr id="475" name="Google Shape;475;p9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6" name="Google Shape;476;p9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77" name="Google Shape;477;p9"/>
            <p:cNvGrpSpPr/>
            <p:nvPr/>
          </p:nvGrpSpPr>
          <p:grpSpPr>
            <a:xfrm>
              <a:off x="5869732" y="723193"/>
              <a:ext cx="432000" cy="101655"/>
              <a:chOff x="5815912" y="201588"/>
              <a:chExt cx="540000" cy="104994"/>
            </a:xfrm>
          </p:grpSpPr>
          <p:sp>
            <p:nvSpPr>
              <p:cNvPr id="478" name="Google Shape;478;p9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9" name="Google Shape;479;p9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80" name="Google Shape;480;p9"/>
            <p:cNvGrpSpPr/>
            <p:nvPr/>
          </p:nvGrpSpPr>
          <p:grpSpPr>
            <a:xfrm>
              <a:off x="5869732" y="1254131"/>
              <a:ext cx="432000" cy="101655"/>
              <a:chOff x="5815912" y="201588"/>
              <a:chExt cx="540000" cy="104994"/>
            </a:xfrm>
          </p:grpSpPr>
          <p:sp>
            <p:nvSpPr>
              <p:cNvPr id="481" name="Google Shape;481;p9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82" name="Google Shape;482;p9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83" name="Google Shape;483;p9"/>
            <p:cNvGrpSpPr/>
            <p:nvPr/>
          </p:nvGrpSpPr>
          <p:grpSpPr>
            <a:xfrm>
              <a:off x="5869732" y="1785069"/>
              <a:ext cx="432000" cy="101655"/>
              <a:chOff x="5815912" y="201588"/>
              <a:chExt cx="540000" cy="104994"/>
            </a:xfrm>
          </p:grpSpPr>
          <p:sp>
            <p:nvSpPr>
              <p:cNvPr id="484" name="Google Shape;484;p9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85" name="Google Shape;485;p9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86" name="Google Shape;486;p9"/>
            <p:cNvGrpSpPr/>
            <p:nvPr/>
          </p:nvGrpSpPr>
          <p:grpSpPr>
            <a:xfrm>
              <a:off x="5869732" y="2316007"/>
              <a:ext cx="432000" cy="101655"/>
              <a:chOff x="5815912" y="201588"/>
              <a:chExt cx="540000" cy="104994"/>
            </a:xfrm>
          </p:grpSpPr>
          <p:sp>
            <p:nvSpPr>
              <p:cNvPr id="487" name="Google Shape;487;p9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88" name="Google Shape;488;p9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89" name="Google Shape;489;p9"/>
            <p:cNvGrpSpPr/>
            <p:nvPr/>
          </p:nvGrpSpPr>
          <p:grpSpPr>
            <a:xfrm>
              <a:off x="5869732" y="2846944"/>
              <a:ext cx="432000" cy="101655"/>
              <a:chOff x="5815912" y="201588"/>
              <a:chExt cx="540000" cy="104994"/>
            </a:xfrm>
          </p:grpSpPr>
          <p:sp>
            <p:nvSpPr>
              <p:cNvPr id="490" name="Google Shape;490;p9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91" name="Google Shape;491;p9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92" name="Google Shape;492;p9"/>
            <p:cNvGrpSpPr/>
            <p:nvPr/>
          </p:nvGrpSpPr>
          <p:grpSpPr>
            <a:xfrm>
              <a:off x="5869732" y="3377883"/>
              <a:ext cx="432000" cy="101655"/>
              <a:chOff x="5815912" y="201588"/>
              <a:chExt cx="540000" cy="104994"/>
            </a:xfrm>
          </p:grpSpPr>
          <p:sp>
            <p:nvSpPr>
              <p:cNvPr id="493" name="Google Shape;493;p9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94" name="Google Shape;494;p9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95" name="Google Shape;495;p9"/>
            <p:cNvGrpSpPr/>
            <p:nvPr/>
          </p:nvGrpSpPr>
          <p:grpSpPr>
            <a:xfrm>
              <a:off x="5869732" y="3908820"/>
              <a:ext cx="432000" cy="101655"/>
              <a:chOff x="5815912" y="201588"/>
              <a:chExt cx="540000" cy="104994"/>
            </a:xfrm>
          </p:grpSpPr>
          <p:sp>
            <p:nvSpPr>
              <p:cNvPr id="496" name="Google Shape;496;p9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97" name="Google Shape;497;p9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98" name="Google Shape;498;p9"/>
            <p:cNvGrpSpPr/>
            <p:nvPr/>
          </p:nvGrpSpPr>
          <p:grpSpPr>
            <a:xfrm>
              <a:off x="5869732" y="4439758"/>
              <a:ext cx="432000" cy="101655"/>
              <a:chOff x="5815912" y="201588"/>
              <a:chExt cx="540000" cy="104994"/>
            </a:xfrm>
          </p:grpSpPr>
          <p:sp>
            <p:nvSpPr>
              <p:cNvPr id="499" name="Google Shape;499;p9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00" name="Google Shape;500;p9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501" name="Google Shape;501;p9"/>
            <p:cNvGrpSpPr/>
            <p:nvPr/>
          </p:nvGrpSpPr>
          <p:grpSpPr>
            <a:xfrm>
              <a:off x="5869732" y="4970697"/>
              <a:ext cx="432000" cy="101655"/>
              <a:chOff x="5815912" y="201588"/>
              <a:chExt cx="540000" cy="104994"/>
            </a:xfrm>
          </p:grpSpPr>
          <p:sp>
            <p:nvSpPr>
              <p:cNvPr id="502" name="Google Shape;502;p9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03" name="Google Shape;503;p9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504" name="Google Shape;504;p9"/>
            <p:cNvGrpSpPr/>
            <p:nvPr/>
          </p:nvGrpSpPr>
          <p:grpSpPr>
            <a:xfrm>
              <a:off x="5869732" y="5501635"/>
              <a:ext cx="432000" cy="101655"/>
              <a:chOff x="5815912" y="201588"/>
              <a:chExt cx="540000" cy="104994"/>
            </a:xfrm>
          </p:grpSpPr>
          <p:sp>
            <p:nvSpPr>
              <p:cNvPr id="505" name="Google Shape;505;p9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06" name="Google Shape;506;p9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507" name="Google Shape;507;p9"/>
            <p:cNvGrpSpPr/>
            <p:nvPr/>
          </p:nvGrpSpPr>
          <p:grpSpPr>
            <a:xfrm>
              <a:off x="5869732" y="6032572"/>
              <a:ext cx="432000" cy="101655"/>
              <a:chOff x="5815912" y="201588"/>
              <a:chExt cx="540000" cy="104994"/>
            </a:xfrm>
          </p:grpSpPr>
          <p:sp>
            <p:nvSpPr>
              <p:cNvPr id="508" name="Google Shape;508;p9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09" name="Google Shape;509;p9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510" name="Google Shape;510;p9"/>
          <p:cNvSpPr txBox="1">
            <a:spLocks noGrp="1"/>
          </p:cNvSpPr>
          <p:nvPr>
            <p:ph type="body" idx="1"/>
          </p:nvPr>
        </p:nvSpPr>
        <p:spPr>
          <a:xfrm>
            <a:off x="6533000" y="530075"/>
            <a:ext cx="4844400" cy="60078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2pPr>
            <a:lvl3pPr marL="1371600" lvl="2" indent="-3429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3pPr>
            <a:lvl4pPr marL="1828800" lvl="3" indent="-3429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2100"/>
              </a:spcBef>
              <a:spcAft>
                <a:spcPts val="210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511" name="Google Shape;511;p9"/>
          <p:cNvSpPr txBox="1">
            <a:spLocks noGrp="1"/>
          </p:cNvSpPr>
          <p:nvPr>
            <p:ph type="body" idx="2"/>
          </p:nvPr>
        </p:nvSpPr>
        <p:spPr>
          <a:xfrm>
            <a:off x="791475" y="1438800"/>
            <a:ext cx="4844400" cy="50769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2pPr>
            <a:lvl3pPr marL="1371600" lvl="2" indent="-3429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3pPr>
            <a:lvl4pPr marL="1828800" lvl="3" indent="-3429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2100"/>
              </a:spcBef>
              <a:spcAft>
                <a:spcPts val="210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512" name="Google Shape;512;p9">
            <a:hlinkClick r:id="" action="ppaction://noaction"/>
          </p:cNvPr>
          <p:cNvSpPr/>
          <p:nvPr/>
        </p:nvSpPr>
        <p:spPr>
          <a:xfrm rot="5397851">
            <a:off x="11347130" y="2306625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513" name="Google Shape;513;p9">
            <a:hlinkClick r:id="" action="ppaction://noaction"/>
          </p:cNvPr>
          <p:cNvSpPr/>
          <p:nvPr/>
        </p:nvSpPr>
        <p:spPr>
          <a:xfrm rot="5397851">
            <a:off x="11347130" y="3266725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514" name="Google Shape;514;p9">
            <a:hlinkClick r:id="" action="ppaction://noaction"/>
          </p:cNvPr>
          <p:cNvSpPr/>
          <p:nvPr/>
        </p:nvSpPr>
        <p:spPr>
          <a:xfrm rot="5397851">
            <a:off x="11347130" y="4226825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515" name="Google Shape;515;p9">
            <a:hlinkClick r:id="" action="ppaction://noaction"/>
          </p:cNvPr>
          <p:cNvSpPr/>
          <p:nvPr/>
        </p:nvSpPr>
        <p:spPr>
          <a:xfrm rot="5397851">
            <a:off x="11347130" y="5186925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516" name="Google Shape;516;p9">
            <a:hlinkClick r:id="" action="ppaction://noaction"/>
          </p:cNvPr>
          <p:cNvSpPr/>
          <p:nvPr/>
        </p:nvSpPr>
        <p:spPr>
          <a:xfrm rot="5397851">
            <a:off x="11347130" y="6147025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517" name="Google Shape;517;p9">
            <a:hlinkClick r:id="rId2" action="ppaction://hlinksldjump"/>
          </p:cNvPr>
          <p:cNvSpPr/>
          <p:nvPr/>
        </p:nvSpPr>
        <p:spPr>
          <a:xfrm rot="5397851">
            <a:off x="-138220" y="386425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518" name="Google Shape;518;p9">
            <a:hlinkClick r:id="" action="ppaction://noaction"/>
          </p:cNvPr>
          <p:cNvSpPr/>
          <p:nvPr/>
        </p:nvSpPr>
        <p:spPr>
          <a:xfrm rot="5397851">
            <a:off x="-138220" y="1346525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5 Explain 1">
  <p:cSld name="CUSTOM_16_1_2_1">
    <p:spTree>
      <p:nvGrpSpPr>
        <p:cNvPr id="1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p10"/>
          <p:cNvSpPr/>
          <p:nvPr/>
        </p:nvSpPr>
        <p:spPr>
          <a:xfrm>
            <a:off x="460150" y="77757"/>
            <a:ext cx="5611312" cy="6719595"/>
          </a:xfrm>
          <a:custGeom>
            <a:avLst/>
            <a:gdLst/>
            <a:ahLst/>
            <a:cxnLst/>
            <a:rect l="l" t="t" r="r" b="b"/>
            <a:pathLst>
              <a:path w="5528386" h="6719595" extrusionOk="0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  <a:effectLst>
            <a:outerShdw blurRad="38100" sx="101000" sy="101000" algn="ctr" rotWithShape="0">
              <a:srgbClr val="000000">
                <a:alpha val="298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i="0" u="none" strike="noStrike" cap="non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521" name="Google Shape;521;p10"/>
          <p:cNvSpPr/>
          <p:nvPr/>
        </p:nvSpPr>
        <p:spPr>
          <a:xfrm rot="-5397851" flipH="1">
            <a:off x="-134005" y="342065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solidFill>
            <a:schemeClr val="lt2"/>
          </a:solidFill>
          <a:ln>
            <a:noFill/>
          </a:ln>
          <a:effectLst>
            <a:outerShdw blurRad="50800" dist="38100" dir="16020000" algn="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i="0" u="none" strike="noStrike" cap="non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ENGAGE</a:t>
            </a:r>
            <a:endParaRPr sz="1100" i="0" u="none" strike="noStrike" cap="non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522" name="Google Shape;522;p10"/>
          <p:cNvSpPr/>
          <p:nvPr/>
        </p:nvSpPr>
        <p:spPr>
          <a:xfrm rot="-5397851" flipH="1">
            <a:off x="-134005" y="1302007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50800" dist="38100" dir="16020000" algn="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i="0" u="none" strike="noStrike" cap="non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EXPLORE</a:t>
            </a:r>
            <a:endParaRPr sz="1100" i="0" u="none" strike="noStrike" cap="non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523" name="Google Shape;523;p10"/>
          <p:cNvSpPr/>
          <p:nvPr/>
        </p:nvSpPr>
        <p:spPr>
          <a:xfrm rot="-15781">
            <a:off x="5697982" y="124051"/>
            <a:ext cx="849609" cy="6607261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4" name="Google Shape;524;p10"/>
          <p:cNvSpPr/>
          <p:nvPr/>
        </p:nvSpPr>
        <p:spPr>
          <a:xfrm rot="10800000">
            <a:off x="6108850" y="77757"/>
            <a:ext cx="5611312" cy="6719595"/>
          </a:xfrm>
          <a:custGeom>
            <a:avLst/>
            <a:gdLst/>
            <a:ahLst/>
            <a:cxnLst/>
            <a:rect l="l" t="t" r="r" b="b"/>
            <a:pathLst>
              <a:path w="5528386" h="6719595" extrusionOk="0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  <a:effectLst>
            <a:outerShdw blurRad="38100" sx="101000" sy="101000" algn="ctr" rotWithShape="0">
              <a:srgbClr val="000000">
                <a:alpha val="298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5" name="Google Shape;525;p10"/>
          <p:cNvSpPr/>
          <p:nvPr/>
        </p:nvSpPr>
        <p:spPr>
          <a:xfrm rot="5397851">
            <a:off x="11332255" y="6101703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solidFill>
            <a:schemeClr val="accent6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EXTEND</a:t>
            </a:r>
            <a:endParaRPr sz="1100" i="0" u="none" strike="noStrike" cap="non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526" name="Google Shape;526;p10"/>
          <p:cNvSpPr/>
          <p:nvPr/>
        </p:nvSpPr>
        <p:spPr>
          <a:xfrm rot="5397851">
            <a:off x="11332255" y="5141761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REFLECT</a:t>
            </a:r>
            <a:endParaRPr sz="1100" i="0" u="none" strike="noStrike" cap="non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527" name="Google Shape;527;p10"/>
          <p:cNvSpPr/>
          <p:nvPr/>
        </p:nvSpPr>
        <p:spPr>
          <a:xfrm rot="5397851">
            <a:off x="11332255" y="4181819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SHARE</a:t>
            </a:r>
            <a:endParaRPr sz="1100" i="0" u="none" strike="noStrike" cap="non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528" name="Google Shape;528;p10"/>
          <p:cNvSpPr/>
          <p:nvPr/>
        </p:nvSpPr>
        <p:spPr>
          <a:xfrm rot="5397851">
            <a:off x="11332255" y="3221877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APPLY</a:t>
            </a:r>
            <a:endParaRPr sz="1100" i="0" u="none" strike="noStrike" cap="non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529" name="Google Shape;529;p10"/>
          <p:cNvSpPr/>
          <p:nvPr/>
        </p:nvSpPr>
        <p:spPr>
          <a:xfrm flipH="1">
            <a:off x="6119328" y="77757"/>
            <a:ext cx="5528386" cy="6719595"/>
          </a:xfrm>
          <a:custGeom>
            <a:avLst/>
            <a:gdLst/>
            <a:ahLst/>
            <a:cxnLst/>
            <a:rect l="l" t="t" r="r" b="b"/>
            <a:pathLst>
              <a:path w="5528386" h="6719595" extrusionOk="0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ffectLst>
            <a:outerShdw blurRad="38100" sx="101000" sy="101000" algn="ctr" rotWithShape="0">
              <a:srgbClr val="000000">
                <a:alpha val="298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0" name="Google Shape;530;p10"/>
          <p:cNvSpPr/>
          <p:nvPr/>
        </p:nvSpPr>
        <p:spPr>
          <a:xfrm>
            <a:off x="541177" y="77757"/>
            <a:ext cx="5528386" cy="6719595"/>
          </a:xfrm>
          <a:custGeom>
            <a:avLst/>
            <a:gdLst/>
            <a:ahLst/>
            <a:cxnLst/>
            <a:rect l="l" t="t" r="r" b="b"/>
            <a:pathLst>
              <a:path w="5528386" h="6719595" extrusionOk="0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ffectLst>
            <a:outerShdw blurRad="38100" sx="101000" sy="101000" algn="ctr" rotWithShape="0">
              <a:srgbClr val="000000">
                <a:alpha val="298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1" name="Google Shape;531;p10"/>
          <p:cNvSpPr txBox="1">
            <a:spLocks noGrp="1"/>
          </p:cNvSpPr>
          <p:nvPr>
            <p:ph type="title"/>
          </p:nvPr>
        </p:nvSpPr>
        <p:spPr>
          <a:xfrm>
            <a:off x="795575" y="359550"/>
            <a:ext cx="4844400" cy="7314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121900" tIns="121900" rIns="121900" bIns="121900" anchor="t" anchorCtr="0">
            <a:noAutofit/>
          </a:bodyPr>
          <a:lstStyle>
            <a:lvl1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Barlow Semi Condensed Medium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9pPr>
          </a:lstStyle>
          <a:p>
            <a:endParaRPr/>
          </a:p>
        </p:txBody>
      </p:sp>
      <p:grpSp>
        <p:nvGrpSpPr>
          <p:cNvPr id="532" name="Google Shape;532;p10"/>
          <p:cNvGrpSpPr/>
          <p:nvPr/>
        </p:nvGrpSpPr>
        <p:grpSpPr>
          <a:xfrm>
            <a:off x="5869732" y="192255"/>
            <a:ext cx="432000" cy="6472908"/>
            <a:chOff x="5869732" y="192255"/>
            <a:chExt cx="432000" cy="6472908"/>
          </a:xfrm>
        </p:grpSpPr>
        <p:grpSp>
          <p:nvGrpSpPr>
            <p:cNvPr id="533" name="Google Shape;533;p10"/>
            <p:cNvGrpSpPr/>
            <p:nvPr/>
          </p:nvGrpSpPr>
          <p:grpSpPr>
            <a:xfrm>
              <a:off x="5869732" y="192255"/>
              <a:ext cx="432000" cy="101655"/>
              <a:chOff x="5815912" y="201588"/>
              <a:chExt cx="540000" cy="104994"/>
            </a:xfrm>
          </p:grpSpPr>
          <p:sp>
            <p:nvSpPr>
              <p:cNvPr id="534" name="Google Shape;534;p10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35" name="Google Shape;535;p10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536" name="Google Shape;536;p10"/>
            <p:cNvGrpSpPr/>
            <p:nvPr/>
          </p:nvGrpSpPr>
          <p:grpSpPr>
            <a:xfrm>
              <a:off x="5869732" y="6563508"/>
              <a:ext cx="432000" cy="101655"/>
              <a:chOff x="5815912" y="201588"/>
              <a:chExt cx="540000" cy="104994"/>
            </a:xfrm>
          </p:grpSpPr>
          <p:sp>
            <p:nvSpPr>
              <p:cNvPr id="537" name="Google Shape;537;p10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38" name="Google Shape;538;p10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539" name="Google Shape;539;p10"/>
            <p:cNvGrpSpPr/>
            <p:nvPr/>
          </p:nvGrpSpPr>
          <p:grpSpPr>
            <a:xfrm>
              <a:off x="5869732" y="723193"/>
              <a:ext cx="432000" cy="101655"/>
              <a:chOff x="5815912" y="201588"/>
              <a:chExt cx="540000" cy="104994"/>
            </a:xfrm>
          </p:grpSpPr>
          <p:sp>
            <p:nvSpPr>
              <p:cNvPr id="540" name="Google Shape;540;p10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41" name="Google Shape;541;p10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542" name="Google Shape;542;p10"/>
            <p:cNvGrpSpPr/>
            <p:nvPr/>
          </p:nvGrpSpPr>
          <p:grpSpPr>
            <a:xfrm>
              <a:off x="5869732" y="1254131"/>
              <a:ext cx="432000" cy="101655"/>
              <a:chOff x="5815912" y="201588"/>
              <a:chExt cx="540000" cy="104994"/>
            </a:xfrm>
          </p:grpSpPr>
          <p:sp>
            <p:nvSpPr>
              <p:cNvPr id="543" name="Google Shape;543;p10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44" name="Google Shape;544;p10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545" name="Google Shape;545;p10"/>
            <p:cNvGrpSpPr/>
            <p:nvPr/>
          </p:nvGrpSpPr>
          <p:grpSpPr>
            <a:xfrm>
              <a:off x="5869732" y="1785069"/>
              <a:ext cx="432000" cy="101655"/>
              <a:chOff x="5815912" y="201588"/>
              <a:chExt cx="540000" cy="104994"/>
            </a:xfrm>
          </p:grpSpPr>
          <p:sp>
            <p:nvSpPr>
              <p:cNvPr id="546" name="Google Shape;546;p10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47" name="Google Shape;547;p10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548" name="Google Shape;548;p10"/>
            <p:cNvGrpSpPr/>
            <p:nvPr/>
          </p:nvGrpSpPr>
          <p:grpSpPr>
            <a:xfrm>
              <a:off x="5869732" y="2316007"/>
              <a:ext cx="432000" cy="101655"/>
              <a:chOff x="5815912" y="201588"/>
              <a:chExt cx="540000" cy="104994"/>
            </a:xfrm>
          </p:grpSpPr>
          <p:sp>
            <p:nvSpPr>
              <p:cNvPr id="549" name="Google Shape;549;p10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50" name="Google Shape;550;p10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551" name="Google Shape;551;p10"/>
            <p:cNvGrpSpPr/>
            <p:nvPr/>
          </p:nvGrpSpPr>
          <p:grpSpPr>
            <a:xfrm>
              <a:off x="5869732" y="2846944"/>
              <a:ext cx="432000" cy="101655"/>
              <a:chOff x="5815912" y="201588"/>
              <a:chExt cx="540000" cy="104994"/>
            </a:xfrm>
          </p:grpSpPr>
          <p:sp>
            <p:nvSpPr>
              <p:cNvPr id="552" name="Google Shape;552;p10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53" name="Google Shape;553;p10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554" name="Google Shape;554;p10"/>
            <p:cNvGrpSpPr/>
            <p:nvPr/>
          </p:nvGrpSpPr>
          <p:grpSpPr>
            <a:xfrm>
              <a:off x="5869732" y="3377883"/>
              <a:ext cx="432000" cy="101655"/>
              <a:chOff x="5815912" y="201588"/>
              <a:chExt cx="540000" cy="104994"/>
            </a:xfrm>
          </p:grpSpPr>
          <p:sp>
            <p:nvSpPr>
              <p:cNvPr id="555" name="Google Shape;555;p10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56" name="Google Shape;556;p10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557" name="Google Shape;557;p10"/>
            <p:cNvGrpSpPr/>
            <p:nvPr/>
          </p:nvGrpSpPr>
          <p:grpSpPr>
            <a:xfrm>
              <a:off x="5869732" y="3908820"/>
              <a:ext cx="432000" cy="101655"/>
              <a:chOff x="5815912" y="201588"/>
              <a:chExt cx="540000" cy="104994"/>
            </a:xfrm>
          </p:grpSpPr>
          <p:sp>
            <p:nvSpPr>
              <p:cNvPr id="558" name="Google Shape;558;p10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59" name="Google Shape;559;p10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560" name="Google Shape;560;p10"/>
            <p:cNvGrpSpPr/>
            <p:nvPr/>
          </p:nvGrpSpPr>
          <p:grpSpPr>
            <a:xfrm>
              <a:off x="5869732" y="4439758"/>
              <a:ext cx="432000" cy="101655"/>
              <a:chOff x="5815912" y="201588"/>
              <a:chExt cx="540000" cy="104994"/>
            </a:xfrm>
          </p:grpSpPr>
          <p:sp>
            <p:nvSpPr>
              <p:cNvPr id="561" name="Google Shape;561;p10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62" name="Google Shape;562;p10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563" name="Google Shape;563;p10"/>
            <p:cNvGrpSpPr/>
            <p:nvPr/>
          </p:nvGrpSpPr>
          <p:grpSpPr>
            <a:xfrm>
              <a:off x="5869732" y="4970697"/>
              <a:ext cx="432000" cy="101655"/>
              <a:chOff x="5815912" y="201588"/>
              <a:chExt cx="540000" cy="104994"/>
            </a:xfrm>
          </p:grpSpPr>
          <p:sp>
            <p:nvSpPr>
              <p:cNvPr id="564" name="Google Shape;564;p10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65" name="Google Shape;565;p10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566" name="Google Shape;566;p10"/>
            <p:cNvGrpSpPr/>
            <p:nvPr/>
          </p:nvGrpSpPr>
          <p:grpSpPr>
            <a:xfrm>
              <a:off x="5869732" y="5501635"/>
              <a:ext cx="432000" cy="101655"/>
              <a:chOff x="5815912" y="201588"/>
              <a:chExt cx="540000" cy="104994"/>
            </a:xfrm>
          </p:grpSpPr>
          <p:sp>
            <p:nvSpPr>
              <p:cNvPr id="567" name="Google Shape;567;p10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68" name="Google Shape;568;p10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569" name="Google Shape;569;p10"/>
            <p:cNvGrpSpPr/>
            <p:nvPr/>
          </p:nvGrpSpPr>
          <p:grpSpPr>
            <a:xfrm>
              <a:off x="5869732" y="6032572"/>
              <a:ext cx="432000" cy="101655"/>
              <a:chOff x="5815912" y="201588"/>
              <a:chExt cx="540000" cy="104994"/>
            </a:xfrm>
          </p:grpSpPr>
          <p:sp>
            <p:nvSpPr>
              <p:cNvPr id="570" name="Google Shape;570;p10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71" name="Google Shape;571;p10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572" name="Google Shape;572;p10"/>
          <p:cNvSpPr/>
          <p:nvPr/>
        </p:nvSpPr>
        <p:spPr>
          <a:xfrm rot="5397851">
            <a:off x="11332255" y="2261934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EXPLAIN</a:t>
            </a:r>
            <a:endParaRPr sz="1100" i="0" u="none" strike="noStrike" cap="non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573" name="Google Shape;573;p10"/>
          <p:cNvSpPr txBox="1">
            <a:spLocks noGrp="1"/>
          </p:cNvSpPr>
          <p:nvPr>
            <p:ph type="body" idx="1"/>
          </p:nvPr>
        </p:nvSpPr>
        <p:spPr>
          <a:xfrm>
            <a:off x="6533000" y="530075"/>
            <a:ext cx="4844400" cy="60078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2pPr>
            <a:lvl3pPr marL="1371600" lvl="2" indent="-3429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3pPr>
            <a:lvl4pPr marL="1828800" lvl="3" indent="-3429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2100"/>
              </a:spcBef>
              <a:spcAft>
                <a:spcPts val="210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574" name="Google Shape;574;p10"/>
          <p:cNvSpPr txBox="1">
            <a:spLocks noGrp="1"/>
          </p:cNvSpPr>
          <p:nvPr>
            <p:ph type="body" idx="2"/>
          </p:nvPr>
        </p:nvSpPr>
        <p:spPr>
          <a:xfrm>
            <a:off x="791475" y="1438800"/>
            <a:ext cx="4844400" cy="50769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2pPr>
            <a:lvl3pPr marL="1371600" lvl="2" indent="-3429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3pPr>
            <a:lvl4pPr marL="1828800" lvl="3" indent="-3429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2100"/>
              </a:spcBef>
              <a:spcAft>
                <a:spcPts val="210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575" name="Google Shape;575;p10">
            <a:hlinkClick r:id="" action="ppaction://noaction"/>
          </p:cNvPr>
          <p:cNvSpPr/>
          <p:nvPr/>
        </p:nvSpPr>
        <p:spPr>
          <a:xfrm rot="5397851">
            <a:off x="11347130" y="2306625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576" name="Google Shape;576;p10">
            <a:hlinkClick r:id="" action="ppaction://noaction"/>
          </p:cNvPr>
          <p:cNvSpPr/>
          <p:nvPr/>
        </p:nvSpPr>
        <p:spPr>
          <a:xfrm rot="5397851">
            <a:off x="11347130" y="3266725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577" name="Google Shape;577;p10">
            <a:hlinkClick r:id="" action="ppaction://noaction"/>
          </p:cNvPr>
          <p:cNvSpPr/>
          <p:nvPr/>
        </p:nvSpPr>
        <p:spPr>
          <a:xfrm rot="5397851">
            <a:off x="11347130" y="4226825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578" name="Google Shape;578;p10">
            <a:hlinkClick r:id="" action="ppaction://noaction"/>
          </p:cNvPr>
          <p:cNvSpPr/>
          <p:nvPr/>
        </p:nvSpPr>
        <p:spPr>
          <a:xfrm rot="5397851">
            <a:off x="11347130" y="5186925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579" name="Google Shape;579;p10">
            <a:hlinkClick r:id="" action="ppaction://noaction"/>
          </p:cNvPr>
          <p:cNvSpPr/>
          <p:nvPr/>
        </p:nvSpPr>
        <p:spPr>
          <a:xfrm rot="5397851">
            <a:off x="11347130" y="6147025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580" name="Google Shape;580;p10">
            <a:hlinkClick r:id="rId2" action="ppaction://hlinksldjump"/>
          </p:cNvPr>
          <p:cNvSpPr/>
          <p:nvPr/>
        </p:nvSpPr>
        <p:spPr>
          <a:xfrm rot="5397851">
            <a:off x="-138220" y="386425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581" name="Google Shape;581;p10">
            <a:hlinkClick r:id="" action="ppaction://noaction"/>
          </p:cNvPr>
          <p:cNvSpPr/>
          <p:nvPr/>
        </p:nvSpPr>
        <p:spPr>
          <a:xfrm rot="5397851">
            <a:off x="-138220" y="1346525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5 Explain 2">
  <p:cSld name="CUSTOM_16_1_1">
    <p:spTree>
      <p:nvGrpSpPr>
        <p:cNvPr id="1" name="Shape 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" name="Google Shape;583;p11"/>
          <p:cNvSpPr/>
          <p:nvPr/>
        </p:nvSpPr>
        <p:spPr>
          <a:xfrm rot="-15781">
            <a:off x="5697982" y="124051"/>
            <a:ext cx="849609" cy="6607261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4" name="Google Shape;584;p11"/>
          <p:cNvSpPr/>
          <p:nvPr/>
        </p:nvSpPr>
        <p:spPr>
          <a:xfrm>
            <a:off x="460150" y="77757"/>
            <a:ext cx="5611312" cy="6719595"/>
          </a:xfrm>
          <a:custGeom>
            <a:avLst/>
            <a:gdLst/>
            <a:ahLst/>
            <a:cxnLst/>
            <a:rect l="l" t="t" r="r" b="b"/>
            <a:pathLst>
              <a:path w="5528386" h="6719595" extrusionOk="0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  <a:effectLst>
            <a:outerShdw blurRad="38100" sx="101000" sy="101000" algn="ctr" rotWithShape="0">
              <a:srgbClr val="000000">
                <a:alpha val="298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5" name="Google Shape;585;p11"/>
          <p:cNvSpPr/>
          <p:nvPr/>
        </p:nvSpPr>
        <p:spPr>
          <a:xfrm rot="10800000">
            <a:off x="6108850" y="77757"/>
            <a:ext cx="5611312" cy="6719595"/>
          </a:xfrm>
          <a:custGeom>
            <a:avLst/>
            <a:gdLst/>
            <a:ahLst/>
            <a:cxnLst/>
            <a:rect l="l" t="t" r="r" b="b"/>
            <a:pathLst>
              <a:path w="5528386" h="6719595" extrusionOk="0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  <a:effectLst>
            <a:outerShdw blurRad="38100" sx="101000" sy="101000" algn="ctr" rotWithShape="0">
              <a:srgbClr val="000000">
                <a:alpha val="298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6" name="Google Shape;586;p11"/>
          <p:cNvSpPr/>
          <p:nvPr/>
        </p:nvSpPr>
        <p:spPr>
          <a:xfrm rot="5397851">
            <a:off x="11332255" y="6101703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solidFill>
            <a:schemeClr val="accent6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EXTEND</a:t>
            </a:r>
            <a:endParaRPr sz="1100" i="0" u="none" strike="noStrike" cap="non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587" name="Google Shape;587;p11"/>
          <p:cNvSpPr/>
          <p:nvPr/>
        </p:nvSpPr>
        <p:spPr>
          <a:xfrm rot="5397851">
            <a:off x="11332255" y="5141761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REFLECT</a:t>
            </a:r>
            <a:endParaRPr sz="1100" i="0" u="none" strike="noStrike" cap="non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588" name="Google Shape;588;p11"/>
          <p:cNvSpPr/>
          <p:nvPr/>
        </p:nvSpPr>
        <p:spPr>
          <a:xfrm rot="5397851">
            <a:off x="11332255" y="4181819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SHARE</a:t>
            </a:r>
            <a:endParaRPr sz="1100" i="0" u="none" strike="noStrike" cap="non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589" name="Google Shape;589;p11"/>
          <p:cNvSpPr/>
          <p:nvPr/>
        </p:nvSpPr>
        <p:spPr>
          <a:xfrm rot="5397851">
            <a:off x="11332255" y="3221877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APPLY</a:t>
            </a:r>
            <a:endParaRPr sz="1100" i="0" u="none" strike="noStrike" cap="non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590" name="Google Shape;590;p11"/>
          <p:cNvSpPr/>
          <p:nvPr/>
        </p:nvSpPr>
        <p:spPr>
          <a:xfrm flipH="1">
            <a:off x="6119328" y="77757"/>
            <a:ext cx="5528386" cy="6719595"/>
          </a:xfrm>
          <a:custGeom>
            <a:avLst/>
            <a:gdLst/>
            <a:ahLst/>
            <a:cxnLst/>
            <a:rect l="l" t="t" r="r" b="b"/>
            <a:pathLst>
              <a:path w="5528386" h="6719595" extrusionOk="0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ffectLst>
            <a:outerShdw blurRad="38100" sx="101000" sy="101000" algn="ctr" rotWithShape="0">
              <a:srgbClr val="000000">
                <a:alpha val="298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1" name="Google Shape;591;p11"/>
          <p:cNvSpPr/>
          <p:nvPr/>
        </p:nvSpPr>
        <p:spPr>
          <a:xfrm rot="-5397851" flipH="1">
            <a:off x="-134005" y="342065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solidFill>
            <a:schemeClr val="lt2"/>
          </a:solidFill>
          <a:ln>
            <a:noFill/>
          </a:ln>
          <a:effectLst>
            <a:outerShdw blurRad="50800" dist="38100" dir="16020000" algn="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i="0" u="none" strike="noStrike" cap="non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ENGAGE</a:t>
            </a:r>
            <a:endParaRPr sz="1100" i="0" u="none" strike="noStrike" cap="non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592" name="Google Shape;592;p11"/>
          <p:cNvSpPr/>
          <p:nvPr/>
        </p:nvSpPr>
        <p:spPr>
          <a:xfrm rot="-5397851" flipH="1">
            <a:off x="-134005" y="1302007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50800" dist="38100" dir="16020000" algn="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i="0" u="none" strike="noStrike" cap="non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EXPLORE</a:t>
            </a:r>
            <a:endParaRPr sz="1100" i="0" u="none" strike="noStrike" cap="non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593" name="Google Shape;593;p11"/>
          <p:cNvSpPr/>
          <p:nvPr/>
        </p:nvSpPr>
        <p:spPr>
          <a:xfrm>
            <a:off x="541177" y="77757"/>
            <a:ext cx="5528386" cy="6719595"/>
          </a:xfrm>
          <a:custGeom>
            <a:avLst/>
            <a:gdLst/>
            <a:ahLst/>
            <a:cxnLst/>
            <a:rect l="l" t="t" r="r" b="b"/>
            <a:pathLst>
              <a:path w="5528386" h="6719595" extrusionOk="0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ffectLst>
            <a:outerShdw blurRad="38100" sx="101000" sy="101000" algn="ctr" rotWithShape="0">
              <a:srgbClr val="000000">
                <a:alpha val="298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4" name="Google Shape;594;p11"/>
          <p:cNvSpPr txBox="1">
            <a:spLocks noGrp="1"/>
          </p:cNvSpPr>
          <p:nvPr>
            <p:ph type="title"/>
          </p:nvPr>
        </p:nvSpPr>
        <p:spPr>
          <a:xfrm>
            <a:off x="795575" y="359550"/>
            <a:ext cx="4844400" cy="7314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121900" tIns="121900" rIns="121900" bIns="121900" anchor="t" anchorCtr="0">
            <a:noAutofit/>
          </a:bodyPr>
          <a:lstStyle>
            <a:lvl1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Barlow Semi Condensed Medium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9pPr>
          </a:lstStyle>
          <a:p>
            <a:endParaRPr/>
          </a:p>
        </p:txBody>
      </p:sp>
      <p:grpSp>
        <p:nvGrpSpPr>
          <p:cNvPr id="595" name="Google Shape;595;p11"/>
          <p:cNvGrpSpPr/>
          <p:nvPr/>
        </p:nvGrpSpPr>
        <p:grpSpPr>
          <a:xfrm>
            <a:off x="5869732" y="192255"/>
            <a:ext cx="432000" cy="6472908"/>
            <a:chOff x="5869732" y="192255"/>
            <a:chExt cx="432000" cy="6472908"/>
          </a:xfrm>
        </p:grpSpPr>
        <p:grpSp>
          <p:nvGrpSpPr>
            <p:cNvPr id="596" name="Google Shape;596;p11"/>
            <p:cNvGrpSpPr/>
            <p:nvPr/>
          </p:nvGrpSpPr>
          <p:grpSpPr>
            <a:xfrm>
              <a:off x="5869732" y="192255"/>
              <a:ext cx="432000" cy="101655"/>
              <a:chOff x="5815912" y="201588"/>
              <a:chExt cx="540000" cy="104994"/>
            </a:xfrm>
          </p:grpSpPr>
          <p:sp>
            <p:nvSpPr>
              <p:cNvPr id="597" name="Google Shape;597;p11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98" name="Google Shape;598;p11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599" name="Google Shape;599;p11"/>
            <p:cNvGrpSpPr/>
            <p:nvPr/>
          </p:nvGrpSpPr>
          <p:grpSpPr>
            <a:xfrm>
              <a:off x="5869732" y="6563508"/>
              <a:ext cx="432000" cy="101655"/>
              <a:chOff x="5815912" y="201588"/>
              <a:chExt cx="540000" cy="104994"/>
            </a:xfrm>
          </p:grpSpPr>
          <p:sp>
            <p:nvSpPr>
              <p:cNvPr id="600" name="Google Shape;600;p11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01" name="Google Shape;601;p11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602" name="Google Shape;602;p11"/>
            <p:cNvGrpSpPr/>
            <p:nvPr/>
          </p:nvGrpSpPr>
          <p:grpSpPr>
            <a:xfrm>
              <a:off x="5869732" y="723193"/>
              <a:ext cx="432000" cy="101655"/>
              <a:chOff x="5815912" y="201588"/>
              <a:chExt cx="540000" cy="104994"/>
            </a:xfrm>
          </p:grpSpPr>
          <p:sp>
            <p:nvSpPr>
              <p:cNvPr id="603" name="Google Shape;603;p11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04" name="Google Shape;604;p11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605" name="Google Shape;605;p11"/>
            <p:cNvGrpSpPr/>
            <p:nvPr/>
          </p:nvGrpSpPr>
          <p:grpSpPr>
            <a:xfrm>
              <a:off x="5869732" y="1254131"/>
              <a:ext cx="432000" cy="101655"/>
              <a:chOff x="5815912" y="201588"/>
              <a:chExt cx="540000" cy="104994"/>
            </a:xfrm>
          </p:grpSpPr>
          <p:sp>
            <p:nvSpPr>
              <p:cNvPr id="606" name="Google Shape;606;p11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07" name="Google Shape;607;p11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608" name="Google Shape;608;p11"/>
            <p:cNvGrpSpPr/>
            <p:nvPr/>
          </p:nvGrpSpPr>
          <p:grpSpPr>
            <a:xfrm>
              <a:off x="5869732" y="1785069"/>
              <a:ext cx="432000" cy="101655"/>
              <a:chOff x="5815912" y="201588"/>
              <a:chExt cx="540000" cy="104994"/>
            </a:xfrm>
          </p:grpSpPr>
          <p:sp>
            <p:nvSpPr>
              <p:cNvPr id="609" name="Google Shape;609;p11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10" name="Google Shape;610;p11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611" name="Google Shape;611;p11"/>
            <p:cNvGrpSpPr/>
            <p:nvPr/>
          </p:nvGrpSpPr>
          <p:grpSpPr>
            <a:xfrm>
              <a:off x="5869732" y="2316007"/>
              <a:ext cx="432000" cy="101655"/>
              <a:chOff x="5815912" y="201588"/>
              <a:chExt cx="540000" cy="104994"/>
            </a:xfrm>
          </p:grpSpPr>
          <p:sp>
            <p:nvSpPr>
              <p:cNvPr id="612" name="Google Shape;612;p11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13" name="Google Shape;613;p11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614" name="Google Shape;614;p11"/>
            <p:cNvGrpSpPr/>
            <p:nvPr/>
          </p:nvGrpSpPr>
          <p:grpSpPr>
            <a:xfrm>
              <a:off x="5869732" y="2846944"/>
              <a:ext cx="432000" cy="101655"/>
              <a:chOff x="5815912" y="201588"/>
              <a:chExt cx="540000" cy="104994"/>
            </a:xfrm>
          </p:grpSpPr>
          <p:sp>
            <p:nvSpPr>
              <p:cNvPr id="615" name="Google Shape;615;p11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16" name="Google Shape;616;p11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617" name="Google Shape;617;p11"/>
            <p:cNvGrpSpPr/>
            <p:nvPr/>
          </p:nvGrpSpPr>
          <p:grpSpPr>
            <a:xfrm>
              <a:off x="5869732" y="3377883"/>
              <a:ext cx="432000" cy="101655"/>
              <a:chOff x="5815912" y="201588"/>
              <a:chExt cx="540000" cy="104994"/>
            </a:xfrm>
          </p:grpSpPr>
          <p:sp>
            <p:nvSpPr>
              <p:cNvPr id="618" name="Google Shape;618;p11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19" name="Google Shape;619;p11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620" name="Google Shape;620;p11"/>
            <p:cNvGrpSpPr/>
            <p:nvPr/>
          </p:nvGrpSpPr>
          <p:grpSpPr>
            <a:xfrm>
              <a:off x="5869732" y="3908820"/>
              <a:ext cx="432000" cy="101655"/>
              <a:chOff x="5815912" y="201588"/>
              <a:chExt cx="540000" cy="104994"/>
            </a:xfrm>
          </p:grpSpPr>
          <p:sp>
            <p:nvSpPr>
              <p:cNvPr id="621" name="Google Shape;621;p11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22" name="Google Shape;622;p11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623" name="Google Shape;623;p11"/>
            <p:cNvGrpSpPr/>
            <p:nvPr/>
          </p:nvGrpSpPr>
          <p:grpSpPr>
            <a:xfrm>
              <a:off x="5869732" y="4439758"/>
              <a:ext cx="432000" cy="101655"/>
              <a:chOff x="5815912" y="201588"/>
              <a:chExt cx="540000" cy="104994"/>
            </a:xfrm>
          </p:grpSpPr>
          <p:sp>
            <p:nvSpPr>
              <p:cNvPr id="624" name="Google Shape;624;p11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25" name="Google Shape;625;p11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626" name="Google Shape;626;p11"/>
            <p:cNvGrpSpPr/>
            <p:nvPr/>
          </p:nvGrpSpPr>
          <p:grpSpPr>
            <a:xfrm>
              <a:off x="5869732" y="4970697"/>
              <a:ext cx="432000" cy="101655"/>
              <a:chOff x="5815912" y="201588"/>
              <a:chExt cx="540000" cy="104994"/>
            </a:xfrm>
          </p:grpSpPr>
          <p:sp>
            <p:nvSpPr>
              <p:cNvPr id="627" name="Google Shape;627;p11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28" name="Google Shape;628;p11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629" name="Google Shape;629;p11"/>
            <p:cNvGrpSpPr/>
            <p:nvPr/>
          </p:nvGrpSpPr>
          <p:grpSpPr>
            <a:xfrm>
              <a:off x="5869732" y="5501635"/>
              <a:ext cx="432000" cy="101655"/>
              <a:chOff x="5815912" y="201588"/>
              <a:chExt cx="540000" cy="104994"/>
            </a:xfrm>
          </p:grpSpPr>
          <p:sp>
            <p:nvSpPr>
              <p:cNvPr id="630" name="Google Shape;630;p11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31" name="Google Shape;631;p11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632" name="Google Shape;632;p11"/>
            <p:cNvGrpSpPr/>
            <p:nvPr/>
          </p:nvGrpSpPr>
          <p:grpSpPr>
            <a:xfrm>
              <a:off x="5869732" y="6032572"/>
              <a:ext cx="432000" cy="101655"/>
              <a:chOff x="5815912" y="201588"/>
              <a:chExt cx="540000" cy="104994"/>
            </a:xfrm>
          </p:grpSpPr>
          <p:sp>
            <p:nvSpPr>
              <p:cNvPr id="633" name="Google Shape;633;p11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34" name="Google Shape;634;p11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635" name="Google Shape;635;p11"/>
          <p:cNvSpPr/>
          <p:nvPr/>
        </p:nvSpPr>
        <p:spPr>
          <a:xfrm rot="-5397851" flipH="1">
            <a:off x="-134005" y="2261949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50800" dist="38100" dir="16080000" algn="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i="0" u="none" strike="noStrike" cap="non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EXPLAIN</a:t>
            </a:r>
            <a:endParaRPr sz="1100" i="0" u="none" strike="noStrike" cap="non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636" name="Google Shape;636;p11"/>
          <p:cNvSpPr txBox="1">
            <a:spLocks noGrp="1"/>
          </p:cNvSpPr>
          <p:nvPr>
            <p:ph type="body" idx="1"/>
          </p:nvPr>
        </p:nvSpPr>
        <p:spPr>
          <a:xfrm>
            <a:off x="6533000" y="530075"/>
            <a:ext cx="4844400" cy="60078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2pPr>
            <a:lvl3pPr marL="1371600" lvl="2" indent="-3429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3pPr>
            <a:lvl4pPr marL="1828800" lvl="3" indent="-3429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2100"/>
              </a:spcBef>
              <a:spcAft>
                <a:spcPts val="210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637" name="Google Shape;637;p11"/>
          <p:cNvSpPr txBox="1">
            <a:spLocks noGrp="1"/>
          </p:cNvSpPr>
          <p:nvPr>
            <p:ph type="body" idx="2"/>
          </p:nvPr>
        </p:nvSpPr>
        <p:spPr>
          <a:xfrm>
            <a:off x="791475" y="1438800"/>
            <a:ext cx="4844400" cy="50769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2pPr>
            <a:lvl3pPr marL="1371600" lvl="2" indent="-3429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3pPr>
            <a:lvl4pPr marL="1828800" lvl="3" indent="-3429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2100"/>
              </a:spcBef>
              <a:spcAft>
                <a:spcPts val="210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638" name="Google Shape;638;p11">
            <a:hlinkClick r:id="rId2" action="ppaction://hlinksldjump"/>
          </p:cNvPr>
          <p:cNvSpPr/>
          <p:nvPr/>
        </p:nvSpPr>
        <p:spPr>
          <a:xfrm rot="5397851">
            <a:off x="-138220" y="341900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639" name="Google Shape;639;p11">
            <a:hlinkClick r:id="" action="ppaction://noaction"/>
          </p:cNvPr>
          <p:cNvSpPr/>
          <p:nvPr/>
        </p:nvSpPr>
        <p:spPr>
          <a:xfrm rot="5397851">
            <a:off x="-138220" y="1302000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640" name="Google Shape;640;p11">
            <a:hlinkClick r:id="" action="ppaction://noaction"/>
          </p:cNvPr>
          <p:cNvSpPr/>
          <p:nvPr/>
        </p:nvSpPr>
        <p:spPr>
          <a:xfrm rot="5397851">
            <a:off x="-138220" y="2262100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641" name="Google Shape;641;p11">
            <a:hlinkClick r:id="" action="ppaction://noaction"/>
          </p:cNvPr>
          <p:cNvSpPr/>
          <p:nvPr/>
        </p:nvSpPr>
        <p:spPr>
          <a:xfrm rot="5397851">
            <a:off x="11347130" y="3266725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642" name="Google Shape;642;p11">
            <a:hlinkClick r:id="" action="ppaction://noaction"/>
          </p:cNvPr>
          <p:cNvSpPr/>
          <p:nvPr/>
        </p:nvSpPr>
        <p:spPr>
          <a:xfrm rot="5397851">
            <a:off x="11347130" y="4226825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643" name="Google Shape;643;p11">
            <a:hlinkClick r:id="" action="ppaction://noaction"/>
          </p:cNvPr>
          <p:cNvSpPr/>
          <p:nvPr/>
        </p:nvSpPr>
        <p:spPr>
          <a:xfrm rot="5397851">
            <a:off x="11347130" y="5186925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644" name="Google Shape;644;p11">
            <a:hlinkClick r:id="" action="ppaction://noaction"/>
          </p:cNvPr>
          <p:cNvSpPr/>
          <p:nvPr/>
        </p:nvSpPr>
        <p:spPr>
          <a:xfrm rot="5397851">
            <a:off x="11347130" y="6147025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5 Explain 3">
  <p:cSld name="CUSTOM_16_1_1_2">
    <p:spTree>
      <p:nvGrpSpPr>
        <p:cNvPr id="1" name="Shape 6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6" name="Google Shape;646;p12"/>
          <p:cNvSpPr/>
          <p:nvPr/>
        </p:nvSpPr>
        <p:spPr>
          <a:xfrm>
            <a:off x="460150" y="77757"/>
            <a:ext cx="5611312" cy="6719595"/>
          </a:xfrm>
          <a:custGeom>
            <a:avLst/>
            <a:gdLst/>
            <a:ahLst/>
            <a:cxnLst/>
            <a:rect l="l" t="t" r="r" b="b"/>
            <a:pathLst>
              <a:path w="5528386" h="6719595" extrusionOk="0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  <a:effectLst>
            <a:outerShdw blurRad="38100" sx="101000" sy="101000" algn="ctr" rotWithShape="0">
              <a:srgbClr val="000000">
                <a:alpha val="298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7" name="Google Shape;647;p12"/>
          <p:cNvSpPr/>
          <p:nvPr/>
        </p:nvSpPr>
        <p:spPr>
          <a:xfrm rot="-5397851" flipH="1">
            <a:off x="-134005" y="342065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solidFill>
            <a:schemeClr val="lt2"/>
          </a:solidFill>
          <a:ln>
            <a:noFill/>
          </a:ln>
          <a:effectLst>
            <a:outerShdw blurRad="50800" dist="38100" dir="16020000" algn="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i="0" u="none" strike="noStrike" cap="non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ENGAGE</a:t>
            </a:r>
            <a:endParaRPr sz="1100" i="0" u="none" strike="noStrike" cap="non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648" name="Google Shape;648;p12"/>
          <p:cNvSpPr/>
          <p:nvPr/>
        </p:nvSpPr>
        <p:spPr>
          <a:xfrm rot="-5397851" flipH="1">
            <a:off x="-134005" y="1302007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50800" dist="38100" dir="16020000" algn="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i="0" u="none" strike="noStrike" cap="non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EXPLORE</a:t>
            </a:r>
            <a:endParaRPr sz="1100" i="0" u="none" strike="noStrike" cap="non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649" name="Google Shape;649;p12"/>
          <p:cNvSpPr/>
          <p:nvPr/>
        </p:nvSpPr>
        <p:spPr>
          <a:xfrm rot="-5397851" flipH="1">
            <a:off x="-134005" y="2261949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50800" dist="38100" dir="16080000" algn="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i="0" u="none" strike="noStrike" cap="non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EXPLAIN</a:t>
            </a:r>
            <a:endParaRPr sz="1100" i="0" u="none" strike="noStrike" cap="non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650" name="Google Shape;650;p12"/>
          <p:cNvSpPr/>
          <p:nvPr/>
        </p:nvSpPr>
        <p:spPr>
          <a:xfrm rot="-15781">
            <a:off x="5697982" y="124051"/>
            <a:ext cx="849609" cy="6607261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1" name="Google Shape;651;p12"/>
          <p:cNvSpPr/>
          <p:nvPr/>
        </p:nvSpPr>
        <p:spPr>
          <a:xfrm rot="10800000">
            <a:off x="6108850" y="77757"/>
            <a:ext cx="5611312" cy="6719595"/>
          </a:xfrm>
          <a:custGeom>
            <a:avLst/>
            <a:gdLst/>
            <a:ahLst/>
            <a:cxnLst/>
            <a:rect l="l" t="t" r="r" b="b"/>
            <a:pathLst>
              <a:path w="5528386" h="6719595" extrusionOk="0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  <a:effectLst>
            <a:outerShdw blurRad="38100" sx="101000" sy="101000" algn="ctr" rotWithShape="0">
              <a:srgbClr val="000000">
                <a:alpha val="298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2" name="Google Shape;652;p12"/>
          <p:cNvSpPr/>
          <p:nvPr/>
        </p:nvSpPr>
        <p:spPr>
          <a:xfrm rot="5397851">
            <a:off x="11332255" y="6101703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solidFill>
            <a:schemeClr val="accent6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EXTEND</a:t>
            </a:r>
            <a:endParaRPr sz="1100" i="0" u="none" strike="noStrike" cap="non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653" name="Google Shape;653;p12"/>
          <p:cNvSpPr/>
          <p:nvPr/>
        </p:nvSpPr>
        <p:spPr>
          <a:xfrm rot="5397851">
            <a:off x="11332255" y="5141761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REFLECT</a:t>
            </a:r>
            <a:endParaRPr sz="1100" i="0" u="none" strike="noStrike" cap="non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654" name="Google Shape;654;p12"/>
          <p:cNvSpPr/>
          <p:nvPr/>
        </p:nvSpPr>
        <p:spPr>
          <a:xfrm rot="5397851">
            <a:off x="11332255" y="4181819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SHARE</a:t>
            </a:r>
            <a:endParaRPr sz="1100" i="0" u="none" strike="noStrike" cap="non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655" name="Google Shape;655;p12"/>
          <p:cNvSpPr/>
          <p:nvPr/>
        </p:nvSpPr>
        <p:spPr>
          <a:xfrm rot="5397851">
            <a:off x="11332255" y="3221877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APPLY</a:t>
            </a:r>
            <a:endParaRPr sz="1100" i="0" u="none" strike="noStrike" cap="non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656" name="Google Shape;656;p12"/>
          <p:cNvSpPr/>
          <p:nvPr/>
        </p:nvSpPr>
        <p:spPr>
          <a:xfrm flipH="1">
            <a:off x="6119328" y="77757"/>
            <a:ext cx="5528386" cy="6719595"/>
          </a:xfrm>
          <a:custGeom>
            <a:avLst/>
            <a:gdLst/>
            <a:ahLst/>
            <a:cxnLst/>
            <a:rect l="l" t="t" r="r" b="b"/>
            <a:pathLst>
              <a:path w="5528386" h="6719595" extrusionOk="0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ffectLst>
            <a:outerShdw blurRad="38100" sx="101000" sy="101000" algn="ctr" rotWithShape="0">
              <a:srgbClr val="000000">
                <a:alpha val="298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7" name="Google Shape;657;p12"/>
          <p:cNvSpPr/>
          <p:nvPr/>
        </p:nvSpPr>
        <p:spPr>
          <a:xfrm>
            <a:off x="541177" y="77757"/>
            <a:ext cx="5528386" cy="6719595"/>
          </a:xfrm>
          <a:custGeom>
            <a:avLst/>
            <a:gdLst/>
            <a:ahLst/>
            <a:cxnLst/>
            <a:rect l="l" t="t" r="r" b="b"/>
            <a:pathLst>
              <a:path w="5528386" h="6719595" extrusionOk="0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ffectLst>
            <a:outerShdw blurRad="38100" sx="101000" sy="101000" algn="ctr" rotWithShape="0">
              <a:srgbClr val="000000">
                <a:alpha val="298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8" name="Google Shape;658;p12"/>
          <p:cNvSpPr txBox="1">
            <a:spLocks noGrp="1"/>
          </p:cNvSpPr>
          <p:nvPr>
            <p:ph type="title"/>
          </p:nvPr>
        </p:nvSpPr>
        <p:spPr>
          <a:xfrm>
            <a:off x="795575" y="359550"/>
            <a:ext cx="4844400" cy="7314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121900" tIns="121900" rIns="121900" bIns="121900" anchor="t" anchorCtr="0">
            <a:noAutofit/>
          </a:bodyPr>
          <a:lstStyle>
            <a:lvl1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Barlow Semi Condensed Medium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9pPr>
          </a:lstStyle>
          <a:p>
            <a:endParaRPr/>
          </a:p>
        </p:txBody>
      </p:sp>
      <p:grpSp>
        <p:nvGrpSpPr>
          <p:cNvPr id="659" name="Google Shape;659;p12"/>
          <p:cNvGrpSpPr/>
          <p:nvPr/>
        </p:nvGrpSpPr>
        <p:grpSpPr>
          <a:xfrm>
            <a:off x="5869732" y="192255"/>
            <a:ext cx="432000" cy="6472908"/>
            <a:chOff x="5869732" y="192255"/>
            <a:chExt cx="432000" cy="6472908"/>
          </a:xfrm>
        </p:grpSpPr>
        <p:grpSp>
          <p:nvGrpSpPr>
            <p:cNvPr id="660" name="Google Shape;660;p12"/>
            <p:cNvGrpSpPr/>
            <p:nvPr/>
          </p:nvGrpSpPr>
          <p:grpSpPr>
            <a:xfrm>
              <a:off x="5869732" y="192255"/>
              <a:ext cx="432000" cy="101655"/>
              <a:chOff x="5815912" y="201588"/>
              <a:chExt cx="540000" cy="104994"/>
            </a:xfrm>
          </p:grpSpPr>
          <p:sp>
            <p:nvSpPr>
              <p:cNvPr id="661" name="Google Shape;661;p12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62" name="Google Shape;662;p12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663" name="Google Shape;663;p12"/>
            <p:cNvGrpSpPr/>
            <p:nvPr/>
          </p:nvGrpSpPr>
          <p:grpSpPr>
            <a:xfrm>
              <a:off x="5869732" y="6563508"/>
              <a:ext cx="432000" cy="101655"/>
              <a:chOff x="5815912" y="201588"/>
              <a:chExt cx="540000" cy="104994"/>
            </a:xfrm>
          </p:grpSpPr>
          <p:sp>
            <p:nvSpPr>
              <p:cNvPr id="664" name="Google Shape;664;p12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65" name="Google Shape;665;p12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666" name="Google Shape;666;p12"/>
            <p:cNvGrpSpPr/>
            <p:nvPr/>
          </p:nvGrpSpPr>
          <p:grpSpPr>
            <a:xfrm>
              <a:off x="5869732" y="723193"/>
              <a:ext cx="432000" cy="101655"/>
              <a:chOff x="5815912" y="201588"/>
              <a:chExt cx="540000" cy="104994"/>
            </a:xfrm>
          </p:grpSpPr>
          <p:sp>
            <p:nvSpPr>
              <p:cNvPr id="667" name="Google Shape;667;p12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68" name="Google Shape;668;p12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669" name="Google Shape;669;p12"/>
            <p:cNvGrpSpPr/>
            <p:nvPr/>
          </p:nvGrpSpPr>
          <p:grpSpPr>
            <a:xfrm>
              <a:off x="5869732" y="1254131"/>
              <a:ext cx="432000" cy="101655"/>
              <a:chOff x="5815912" y="201588"/>
              <a:chExt cx="540000" cy="104994"/>
            </a:xfrm>
          </p:grpSpPr>
          <p:sp>
            <p:nvSpPr>
              <p:cNvPr id="670" name="Google Shape;670;p12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71" name="Google Shape;671;p12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672" name="Google Shape;672;p12"/>
            <p:cNvGrpSpPr/>
            <p:nvPr/>
          </p:nvGrpSpPr>
          <p:grpSpPr>
            <a:xfrm>
              <a:off x="5869732" y="1785069"/>
              <a:ext cx="432000" cy="101655"/>
              <a:chOff x="5815912" y="201588"/>
              <a:chExt cx="540000" cy="104994"/>
            </a:xfrm>
          </p:grpSpPr>
          <p:sp>
            <p:nvSpPr>
              <p:cNvPr id="673" name="Google Shape;673;p12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74" name="Google Shape;674;p12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675" name="Google Shape;675;p12"/>
            <p:cNvGrpSpPr/>
            <p:nvPr/>
          </p:nvGrpSpPr>
          <p:grpSpPr>
            <a:xfrm>
              <a:off x="5869732" y="2316007"/>
              <a:ext cx="432000" cy="101655"/>
              <a:chOff x="5815912" y="201588"/>
              <a:chExt cx="540000" cy="104994"/>
            </a:xfrm>
          </p:grpSpPr>
          <p:sp>
            <p:nvSpPr>
              <p:cNvPr id="676" name="Google Shape;676;p12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77" name="Google Shape;677;p12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678" name="Google Shape;678;p12"/>
            <p:cNvGrpSpPr/>
            <p:nvPr/>
          </p:nvGrpSpPr>
          <p:grpSpPr>
            <a:xfrm>
              <a:off x="5869732" y="2846944"/>
              <a:ext cx="432000" cy="101655"/>
              <a:chOff x="5815912" y="201588"/>
              <a:chExt cx="540000" cy="104994"/>
            </a:xfrm>
          </p:grpSpPr>
          <p:sp>
            <p:nvSpPr>
              <p:cNvPr id="679" name="Google Shape;679;p12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80" name="Google Shape;680;p12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681" name="Google Shape;681;p12"/>
            <p:cNvGrpSpPr/>
            <p:nvPr/>
          </p:nvGrpSpPr>
          <p:grpSpPr>
            <a:xfrm>
              <a:off x="5869732" y="3377883"/>
              <a:ext cx="432000" cy="101655"/>
              <a:chOff x="5815912" y="201588"/>
              <a:chExt cx="540000" cy="104994"/>
            </a:xfrm>
          </p:grpSpPr>
          <p:sp>
            <p:nvSpPr>
              <p:cNvPr id="682" name="Google Shape;682;p12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83" name="Google Shape;683;p12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684" name="Google Shape;684;p12"/>
            <p:cNvGrpSpPr/>
            <p:nvPr/>
          </p:nvGrpSpPr>
          <p:grpSpPr>
            <a:xfrm>
              <a:off x="5869732" y="3908820"/>
              <a:ext cx="432000" cy="101655"/>
              <a:chOff x="5815912" y="201588"/>
              <a:chExt cx="540000" cy="104994"/>
            </a:xfrm>
          </p:grpSpPr>
          <p:sp>
            <p:nvSpPr>
              <p:cNvPr id="685" name="Google Shape;685;p12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86" name="Google Shape;686;p12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687" name="Google Shape;687;p12"/>
            <p:cNvGrpSpPr/>
            <p:nvPr/>
          </p:nvGrpSpPr>
          <p:grpSpPr>
            <a:xfrm>
              <a:off x="5869732" y="4439758"/>
              <a:ext cx="432000" cy="101655"/>
              <a:chOff x="5815912" y="201588"/>
              <a:chExt cx="540000" cy="104994"/>
            </a:xfrm>
          </p:grpSpPr>
          <p:sp>
            <p:nvSpPr>
              <p:cNvPr id="688" name="Google Shape;688;p12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89" name="Google Shape;689;p12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690" name="Google Shape;690;p12"/>
            <p:cNvGrpSpPr/>
            <p:nvPr/>
          </p:nvGrpSpPr>
          <p:grpSpPr>
            <a:xfrm>
              <a:off x="5869732" y="4970697"/>
              <a:ext cx="432000" cy="101655"/>
              <a:chOff x="5815912" y="201588"/>
              <a:chExt cx="540000" cy="104994"/>
            </a:xfrm>
          </p:grpSpPr>
          <p:sp>
            <p:nvSpPr>
              <p:cNvPr id="691" name="Google Shape;691;p12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92" name="Google Shape;692;p12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693" name="Google Shape;693;p12"/>
            <p:cNvGrpSpPr/>
            <p:nvPr/>
          </p:nvGrpSpPr>
          <p:grpSpPr>
            <a:xfrm>
              <a:off x="5869732" y="5501635"/>
              <a:ext cx="432000" cy="101655"/>
              <a:chOff x="5815912" y="201588"/>
              <a:chExt cx="540000" cy="104994"/>
            </a:xfrm>
          </p:grpSpPr>
          <p:sp>
            <p:nvSpPr>
              <p:cNvPr id="694" name="Google Shape;694;p12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95" name="Google Shape;695;p12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696" name="Google Shape;696;p12"/>
            <p:cNvGrpSpPr/>
            <p:nvPr/>
          </p:nvGrpSpPr>
          <p:grpSpPr>
            <a:xfrm>
              <a:off x="5869732" y="6032572"/>
              <a:ext cx="432000" cy="101655"/>
              <a:chOff x="5815912" y="201588"/>
              <a:chExt cx="540000" cy="104994"/>
            </a:xfrm>
          </p:grpSpPr>
          <p:sp>
            <p:nvSpPr>
              <p:cNvPr id="697" name="Google Shape;697;p12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98" name="Google Shape;698;p12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699" name="Google Shape;699;p12"/>
          <p:cNvSpPr txBox="1">
            <a:spLocks noGrp="1"/>
          </p:cNvSpPr>
          <p:nvPr>
            <p:ph type="body" idx="1"/>
          </p:nvPr>
        </p:nvSpPr>
        <p:spPr>
          <a:xfrm>
            <a:off x="6533000" y="530075"/>
            <a:ext cx="4844400" cy="60078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2pPr>
            <a:lvl3pPr marL="1371600" lvl="2" indent="-3429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3pPr>
            <a:lvl4pPr marL="1828800" lvl="3" indent="-3429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2100"/>
              </a:spcBef>
              <a:spcAft>
                <a:spcPts val="210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700" name="Google Shape;700;p12"/>
          <p:cNvSpPr txBox="1">
            <a:spLocks noGrp="1"/>
          </p:cNvSpPr>
          <p:nvPr>
            <p:ph type="body" idx="2"/>
          </p:nvPr>
        </p:nvSpPr>
        <p:spPr>
          <a:xfrm>
            <a:off x="791475" y="1438800"/>
            <a:ext cx="4844400" cy="50769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2pPr>
            <a:lvl3pPr marL="1371600" lvl="2" indent="-3429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3pPr>
            <a:lvl4pPr marL="1828800" lvl="3" indent="-3429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2100"/>
              </a:spcBef>
              <a:spcAft>
                <a:spcPts val="210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701" name="Google Shape;701;p12">
            <a:hlinkClick r:id="" action="ppaction://noaction"/>
          </p:cNvPr>
          <p:cNvSpPr/>
          <p:nvPr/>
        </p:nvSpPr>
        <p:spPr>
          <a:xfrm rot="5397851">
            <a:off x="11347130" y="3266725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702" name="Google Shape;702;p12">
            <a:hlinkClick r:id="" action="ppaction://noaction"/>
          </p:cNvPr>
          <p:cNvSpPr/>
          <p:nvPr/>
        </p:nvSpPr>
        <p:spPr>
          <a:xfrm rot="5397851">
            <a:off x="11347130" y="4226825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703" name="Google Shape;703;p12">
            <a:hlinkClick r:id="" action="ppaction://noaction"/>
          </p:cNvPr>
          <p:cNvSpPr/>
          <p:nvPr/>
        </p:nvSpPr>
        <p:spPr>
          <a:xfrm rot="5397851">
            <a:off x="11347130" y="5186925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704" name="Google Shape;704;p12">
            <a:hlinkClick r:id="" action="ppaction://noaction"/>
          </p:cNvPr>
          <p:cNvSpPr/>
          <p:nvPr/>
        </p:nvSpPr>
        <p:spPr>
          <a:xfrm rot="5397851">
            <a:off x="11347130" y="6147025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705" name="Google Shape;705;p12">
            <a:hlinkClick r:id="rId2" action="ppaction://hlinksldjump"/>
          </p:cNvPr>
          <p:cNvSpPr/>
          <p:nvPr/>
        </p:nvSpPr>
        <p:spPr>
          <a:xfrm rot="5397851">
            <a:off x="-138220" y="341900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706" name="Google Shape;706;p12">
            <a:hlinkClick r:id="" action="ppaction://noaction"/>
          </p:cNvPr>
          <p:cNvSpPr/>
          <p:nvPr/>
        </p:nvSpPr>
        <p:spPr>
          <a:xfrm rot="5397851">
            <a:off x="-138220" y="1302000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707" name="Google Shape;707;p12">
            <a:hlinkClick r:id="" action="ppaction://noaction"/>
          </p:cNvPr>
          <p:cNvSpPr/>
          <p:nvPr/>
        </p:nvSpPr>
        <p:spPr>
          <a:xfrm rot="5397851">
            <a:off x="-138220" y="2262100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6 Apply 1">
  <p:cSld name="CUSTOM_16_1_1_2_1">
    <p:spTree>
      <p:nvGrpSpPr>
        <p:cNvPr id="1" name="Shape 7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9" name="Google Shape;709;p13"/>
          <p:cNvSpPr/>
          <p:nvPr/>
        </p:nvSpPr>
        <p:spPr>
          <a:xfrm>
            <a:off x="460150" y="77757"/>
            <a:ext cx="5611312" cy="6719595"/>
          </a:xfrm>
          <a:custGeom>
            <a:avLst/>
            <a:gdLst/>
            <a:ahLst/>
            <a:cxnLst/>
            <a:rect l="l" t="t" r="r" b="b"/>
            <a:pathLst>
              <a:path w="5528386" h="6719595" extrusionOk="0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  <a:effectLst>
            <a:outerShdw blurRad="38100" sx="101000" sy="101000" algn="ctr" rotWithShape="0">
              <a:srgbClr val="000000">
                <a:alpha val="298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0" name="Google Shape;710;p13"/>
          <p:cNvSpPr/>
          <p:nvPr/>
        </p:nvSpPr>
        <p:spPr>
          <a:xfrm rot="-5397851" flipH="1">
            <a:off x="-134005" y="342065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solidFill>
            <a:schemeClr val="lt2"/>
          </a:solidFill>
          <a:ln>
            <a:noFill/>
          </a:ln>
          <a:effectLst>
            <a:outerShdw blurRad="50800" dist="38100" dir="16020000" algn="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i="0" u="none" strike="noStrike" cap="non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ENGAGE</a:t>
            </a:r>
            <a:endParaRPr sz="1100" i="0" u="none" strike="noStrike" cap="non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711" name="Google Shape;711;p13"/>
          <p:cNvSpPr/>
          <p:nvPr/>
        </p:nvSpPr>
        <p:spPr>
          <a:xfrm rot="-5397851" flipH="1">
            <a:off x="-134005" y="1302007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50800" dist="38100" dir="16020000" algn="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i="0" u="none" strike="noStrike" cap="non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EXPLORE</a:t>
            </a:r>
            <a:endParaRPr sz="1100" i="0" u="none" strike="noStrike" cap="non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712" name="Google Shape;712;p13"/>
          <p:cNvSpPr/>
          <p:nvPr/>
        </p:nvSpPr>
        <p:spPr>
          <a:xfrm rot="-5397851" flipH="1">
            <a:off x="-134005" y="2261949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50800" dist="38100" dir="16080000" algn="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i="0" u="none" strike="noStrike" cap="non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EXPLAIN</a:t>
            </a:r>
            <a:endParaRPr sz="1100" i="0" u="none" strike="noStrike" cap="non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713" name="Google Shape;713;p13"/>
          <p:cNvSpPr/>
          <p:nvPr/>
        </p:nvSpPr>
        <p:spPr>
          <a:xfrm rot="-15781">
            <a:off x="5697982" y="124051"/>
            <a:ext cx="849609" cy="6607261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4" name="Google Shape;714;p13"/>
          <p:cNvSpPr/>
          <p:nvPr/>
        </p:nvSpPr>
        <p:spPr>
          <a:xfrm rot="10800000">
            <a:off x="6108850" y="77757"/>
            <a:ext cx="5611312" cy="6719595"/>
          </a:xfrm>
          <a:custGeom>
            <a:avLst/>
            <a:gdLst/>
            <a:ahLst/>
            <a:cxnLst/>
            <a:rect l="l" t="t" r="r" b="b"/>
            <a:pathLst>
              <a:path w="5528386" h="6719595" extrusionOk="0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  <a:effectLst>
            <a:outerShdw blurRad="38100" sx="101000" sy="101000" algn="ctr" rotWithShape="0">
              <a:srgbClr val="000000">
                <a:alpha val="298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5" name="Google Shape;715;p13"/>
          <p:cNvSpPr/>
          <p:nvPr/>
        </p:nvSpPr>
        <p:spPr>
          <a:xfrm rot="5397851">
            <a:off x="11332255" y="6101703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solidFill>
            <a:schemeClr val="accent6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EXTEND</a:t>
            </a:r>
            <a:endParaRPr sz="1100" i="0" u="none" strike="noStrike" cap="non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716" name="Google Shape;716;p13"/>
          <p:cNvSpPr/>
          <p:nvPr/>
        </p:nvSpPr>
        <p:spPr>
          <a:xfrm rot="5397851">
            <a:off x="11332255" y="5141761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REFLECT</a:t>
            </a:r>
            <a:endParaRPr sz="1100" i="0" u="none" strike="noStrike" cap="non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717" name="Google Shape;717;p13"/>
          <p:cNvSpPr/>
          <p:nvPr/>
        </p:nvSpPr>
        <p:spPr>
          <a:xfrm rot="5397851">
            <a:off x="11332255" y="4181819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SHARE</a:t>
            </a:r>
            <a:endParaRPr sz="1100" i="0" u="none" strike="noStrike" cap="non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718" name="Google Shape;718;p13"/>
          <p:cNvSpPr/>
          <p:nvPr/>
        </p:nvSpPr>
        <p:spPr>
          <a:xfrm flipH="1">
            <a:off x="6119328" y="77757"/>
            <a:ext cx="5528386" cy="6719595"/>
          </a:xfrm>
          <a:custGeom>
            <a:avLst/>
            <a:gdLst/>
            <a:ahLst/>
            <a:cxnLst/>
            <a:rect l="l" t="t" r="r" b="b"/>
            <a:pathLst>
              <a:path w="5528386" h="6719595" extrusionOk="0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ffectLst>
            <a:outerShdw blurRad="38100" sx="101000" sy="101000" algn="ctr" rotWithShape="0">
              <a:srgbClr val="000000">
                <a:alpha val="298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9" name="Google Shape;719;p13"/>
          <p:cNvSpPr/>
          <p:nvPr/>
        </p:nvSpPr>
        <p:spPr>
          <a:xfrm>
            <a:off x="541177" y="77757"/>
            <a:ext cx="5528386" cy="6719595"/>
          </a:xfrm>
          <a:custGeom>
            <a:avLst/>
            <a:gdLst/>
            <a:ahLst/>
            <a:cxnLst/>
            <a:rect l="l" t="t" r="r" b="b"/>
            <a:pathLst>
              <a:path w="5528386" h="6719595" extrusionOk="0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ffectLst>
            <a:outerShdw blurRad="38100" sx="101000" sy="101000" algn="ctr" rotWithShape="0">
              <a:srgbClr val="000000">
                <a:alpha val="298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0" name="Google Shape;720;p13"/>
          <p:cNvSpPr txBox="1">
            <a:spLocks noGrp="1"/>
          </p:cNvSpPr>
          <p:nvPr>
            <p:ph type="title"/>
          </p:nvPr>
        </p:nvSpPr>
        <p:spPr>
          <a:xfrm>
            <a:off x="795575" y="359550"/>
            <a:ext cx="4844400" cy="731400"/>
          </a:xfrm>
          <a:prstGeom prst="rect">
            <a:avLst/>
          </a:prstGeom>
          <a:solidFill>
            <a:schemeClr val="accent3"/>
          </a:solidFill>
        </p:spPr>
        <p:txBody>
          <a:bodyPr spcFirstLastPara="1" wrap="square" lIns="121900" tIns="121900" rIns="121900" bIns="121900" anchor="t" anchorCtr="0">
            <a:noAutofit/>
          </a:bodyPr>
          <a:lstStyle>
            <a:lvl1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Barlow Semi Condensed Medium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9pPr>
          </a:lstStyle>
          <a:p>
            <a:endParaRPr/>
          </a:p>
        </p:txBody>
      </p:sp>
      <p:grpSp>
        <p:nvGrpSpPr>
          <p:cNvPr id="721" name="Google Shape;721;p13"/>
          <p:cNvGrpSpPr/>
          <p:nvPr/>
        </p:nvGrpSpPr>
        <p:grpSpPr>
          <a:xfrm>
            <a:off x="5869732" y="192255"/>
            <a:ext cx="432000" cy="6472908"/>
            <a:chOff x="5869732" y="192255"/>
            <a:chExt cx="432000" cy="6472908"/>
          </a:xfrm>
        </p:grpSpPr>
        <p:grpSp>
          <p:nvGrpSpPr>
            <p:cNvPr id="722" name="Google Shape;722;p13"/>
            <p:cNvGrpSpPr/>
            <p:nvPr/>
          </p:nvGrpSpPr>
          <p:grpSpPr>
            <a:xfrm>
              <a:off x="5869732" y="192255"/>
              <a:ext cx="432000" cy="101655"/>
              <a:chOff x="5815912" y="201588"/>
              <a:chExt cx="540000" cy="104994"/>
            </a:xfrm>
          </p:grpSpPr>
          <p:sp>
            <p:nvSpPr>
              <p:cNvPr id="723" name="Google Shape;723;p13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24" name="Google Shape;724;p13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725" name="Google Shape;725;p13"/>
            <p:cNvGrpSpPr/>
            <p:nvPr/>
          </p:nvGrpSpPr>
          <p:grpSpPr>
            <a:xfrm>
              <a:off x="5869732" y="6563508"/>
              <a:ext cx="432000" cy="101655"/>
              <a:chOff x="5815912" y="201588"/>
              <a:chExt cx="540000" cy="104994"/>
            </a:xfrm>
          </p:grpSpPr>
          <p:sp>
            <p:nvSpPr>
              <p:cNvPr id="726" name="Google Shape;726;p13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27" name="Google Shape;727;p13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728" name="Google Shape;728;p13"/>
            <p:cNvGrpSpPr/>
            <p:nvPr/>
          </p:nvGrpSpPr>
          <p:grpSpPr>
            <a:xfrm>
              <a:off x="5869732" y="723193"/>
              <a:ext cx="432000" cy="101655"/>
              <a:chOff x="5815912" y="201588"/>
              <a:chExt cx="540000" cy="104994"/>
            </a:xfrm>
          </p:grpSpPr>
          <p:sp>
            <p:nvSpPr>
              <p:cNvPr id="729" name="Google Shape;729;p13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30" name="Google Shape;730;p13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731" name="Google Shape;731;p13"/>
            <p:cNvGrpSpPr/>
            <p:nvPr/>
          </p:nvGrpSpPr>
          <p:grpSpPr>
            <a:xfrm>
              <a:off x="5869732" y="1254131"/>
              <a:ext cx="432000" cy="101655"/>
              <a:chOff x="5815912" y="201588"/>
              <a:chExt cx="540000" cy="104994"/>
            </a:xfrm>
          </p:grpSpPr>
          <p:sp>
            <p:nvSpPr>
              <p:cNvPr id="732" name="Google Shape;732;p13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33" name="Google Shape;733;p13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734" name="Google Shape;734;p13"/>
            <p:cNvGrpSpPr/>
            <p:nvPr/>
          </p:nvGrpSpPr>
          <p:grpSpPr>
            <a:xfrm>
              <a:off x="5869732" y="1785069"/>
              <a:ext cx="432000" cy="101655"/>
              <a:chOff x="5815912" y="201588"/>
              <a:chExt cx="540000" cy="104994"/>
            </a:xfrm>
          </p:grpSpPr>
          <p:sp>
            <p:nvSpPr>
              <p:cNvPr id="735" name="Google Shape;735;p13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36" name="Google Shape;736;p13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737" name="Google Shape;737;p13"/>
            <p:cNvGrpSpPr/>
            <p:nvPr/>
          </p:nvGrpSpPr>
          <p:grpSpPr>
            <a:xfrm>
              <a:off x="5869732" y="2316007"/>
              <a:ext cx="432000" cy="101655"/>
              <a:chOff x="5815912" y="201588"/>
              <a:chExt cx="540000" cy="104994"/>
            </a:xfrm>
          </p:grpSpPr>
          <p:sp>
            <p:nvSpPr>
              <p:cNvPr id="738" name="Google Shape;738;p13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39" name="Google Shape;739;p13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740" name="Google Shape;740;p13"/>
            <p:cNvGrpSpPr/>
            <p:nvPr/>
          </p:nvGrpSpPr>
          <p:grpSpPr>
            <a:xfrm>
              <a:off x="5869732" y="2846944"/>
              <a:ext cx="432000" cy="101655"/>
              <a:chOff x="5815912" y="201588"/>
              <a:chExt cx="540000" cy="104994"/>
            </a:xfrm>
          </p:grpSpPr>
          <p:sp>
            <p:nvSpPr>
              <p:cNvPr id="741" name="Google Shape;741;p13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42" name="Google Shape;742;p13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743" name="Google Shape;743;p13"/>
            <p:cNvGrpSpPr/>
            <p:nvPr/>
          </p:nvGrpSpPr>
          <p:grpSpPr>
            <a:xfrm>
              <a:off x="5869732" y="3377883"/>
              <a:ext cx="432000" cy="101655"/>
              <a:chOff x="5815912" y="201588"/>
              <a:chExt cx="540000" cy="104994"/>
            </a:xfrm>
          </p:grpSpPr>
          <p:sp>
            <p:nvSpPr>
              <p:cNvPr id="744" name="Google Shape;744;p13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45" name="Google Shape;745;p13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746" name="Google Shape;746;p13"/>
            <p:cNvGrpSpPr/>
            <p:nvPr/>
          </p:nvGrpSpPr>
          <p:grpSpPr>
            <a:xfrm>
              <a:off x="5869732" y="3908820"/>
              <a:ext cx="432000" cy="101655"/>
              <a:chOff x="5815912" y="201588"/>
              <a:chExt cx="540000" cy="104994"/>
            </a:xfrm>
          </p:grpSpPr>
          <p:sp>
            <p:nvSpPr>
              <p:cNvPr id="747" name="Google Shape;747;p13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48" name="Google Shape;748;p13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749" name="Google Shape;749;p13"/>
            <p:cNvGrpSpPr/>
            <p:nvPr/>
          </p:nvGrpSpPr>
          <p:grpSpPr>
            <a:xfrm>
              <a:off x="5869732" y="4439758"/>
              <a:ext cx="432000" cy="101655"/>
              <a:chOff x="5815912" y="201588"/>
              <a:chExt cx="540000" cy="104994"/>
            </a:xfrm>
          </p:grpSpPr>
          <p:sp>
            <p:nvSpPr>
              <p:cNvPr id="750" name="Google Shape;750;p13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51" name="Google Shape;751;p13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752" name="Google Shape;752;p13"/>
            <p:cNvGrpSpPr/>
            <p:nvPr/>
          </p:nvGrpSpPr>
          <p:grpSpPr>
            <a:xfrm>
              <a:off x="5869732" y="4970697"/>
              <a:ext cx="432000" cy="101655"/>
              <a:chOff x="5815912" y="201588"/>
              <a:chExt cx="540000" cy="104994"/>
            </a:xfrm>
          </p:grpSpPr>
          <p:sp>
            <p:nvSpPr>
              <p:cNvPr id="753" name="Google Shape;753;p13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54" name="Google Shape;754;p13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755" name="Google Shape;755;p13"/>
            <p:cNvGrpSpPr/>
            <p:nvPr/>
          </p:nvGrpSpPr>
          <p:grpSpPr>
            <a:xfrm>
              <a:off x="5869732" y="5501635"/>
              <a:ext cx="432000" cy="101655"/>
              <a:chOff x="5815912" y="201588"/>
              <a:chExt cx="540000" cy="104994"/>
            </a:xfrm>
          </p:grpSpPr>
          <p:sp>
            <p:nvSpPr>
              <p:cNvPr id="756" name="Google Shape;756;p13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57" name="Google Shape;757;p13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758" name="Google Shape;758;p13"/>
            <p:cNvGrpSpPr/>
            <p:nvPr/>
          </p:nvGrpSpPr>
          <p:grpSpPr>
            <a:xfrm>
              <a:off x="5869732" y="6032572"/>
              <a:ext cx="432000" cy="101655"/>
              <a:chOff x="5815912" y="201588"/>
              <a:chExt cx="540000" cy="104994"/>
            </a:xfrm>
          </p:grpSpPr>
          <p:sp>
            <p:nvSpPr>
              <p:cNvPr id="759" name="Google Shape;759;p13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60" name="Google Shape;760;p13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761" name="Google Shape;761;p13"/>
          <p:cNvSpPr/>
          <p:nvPr/>
        </p:nvSpPr>
        <p:spPr>
          <a:xfrm rot="5397851">
            <a:off x="11332255" y="3221877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APPLY</a:t>
            </a:r>
            <a:endParaRPr sz="1100" i="0" u="none" strike="noStrike" cap="non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762" name="Google Shape;762;p13"/>
          <p:cNvSpPr txBox="1">
            <a:spLocks noGrp="1"/>
          </p:cNvSpPr>
          <p:nvPr>
            <p:ph type="body" idx="1"/>
          </p:nvPr>
        </p:nvSpPr>
        <p:spPr>
          <a:xfrm>
            <a:off x="6533000" y="530075"/>
            <a:ext cx="4844400" cy="60078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2pPr>
            <a:lvl3pPr marL="1371600" lvl="2" indent="-3429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3pPr>
            <a:lvl4pPr marL="1828800" lvl="3" indent="-3429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2100"/>
              </a:spcBef>
              <a:spcAft>
                <a:spcPts val="210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763" name="Google Shape;763;p13"/>
          <p:cNvSpPr txBox="1">
            <a:spLocks noGrp="1"/>
          </p:cNvSpPr>
          <p:nvPr>
            <p:ph type="body" idx="2"/>
          </p:nvPr>
        </p:nvSpPr>
        <p:spPr>
          <a:xfrm>
            <a:off x="791475" y="1438800"/>
            <a:ext cx="4844400" cy="50769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2pPr>
            <a:lvl3pPr marL="1371600" lvl="2" indent="-3429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3pPr>
            <a:lvl4pPr marL="1828800" lvl="3" indent="-3429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2100"/>
              </a:spcBef>
              <a:spcAft>
                <a:spcPts val="210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764" name="Google Shape;764;p13">
            <a:hlinkClick r:id="" action="ppaction://noaction"/>
          </p:cNvPr>
          <p:cNvSpPr/>
          <p:nvPr/>
        </p:nvSpPr>
        <p:spPr>
          <a:xfrm rot="5397851">
            <a:off x="11347130" y="3266725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765" name="Google Shape;765;p13">
            <a:hlinkClick r:id="" action="ppaction://noaction"/>
          </p:cNvPr>
          <p:cNvSpPr/>
          <p:nvPr/>
        </p:nvSpPr>
        <p:spPr>
          <a:xfrm rot="5397851">
            <a:off x="11347130" y="4226825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766" name="Google Shape;766;p13">
            <a:hlinkClick r:id="" action="ppaction://noaction"/>
          </p:cNvPr>
          <p:cNvSpPr/>
          <p:nvPr/>
        </p:nvSpPr>
        <p:spPr>
          <a:xfrm rot="5397851">
            <a:off x="11347130" y="5186925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767" name="Google Shape;767;p13">
            <a:hlinkClick r:id="" action="ppaction://noaction"/>
          </p:cNvPr>
          <p:cNvSpPr/>
          <p:nvPr/>
        </p:nvSpPr>
        <p:spPr>
          <a:xfrm rot="5397851">
            <a:off x="11347130" y="6147025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768" name="Google Shape;768;p13">
            <a:hlinkClick r:id="rId2" action="ppaction://hlinksldjump"/>
          </p:cNvPr>
          <p:cNvSpPr/>
          <p:nvPr/>
        </p:nvSpPr>
        <p:spPr>
          <a:xfrm rot="5397851">
            <a:off x="-138220" y="341900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769" name="Google Shape;769;p13">
            <a:hlinkClick r:id="" action="ppaction://noaction"/>
          </p:cNvPr>
          <p:cNvSpPr/>
          <p:nvPr/>
        </p:nvSpPr>
        <p:spPr>
          <a:xfrm rot="5397851">
            <a:off x="-138220" y="1302000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770" name="Google Shape;770;p13">
            <a:hlinkClick r:id="" action="ppaction://noaction"/>
          </p:cNvPr>
          <p:cNvSpPr/>
          <p:nvPr/>
        </p:nvSpPr>
        <p:spPr>
          <a:xfrm rot="5397851">
            <a:off x="-138220" y="2262100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6 Apply 2">
  <p:cSld name="CUSTOM_16_1_1_1">
    <p:spTree>
      <p:nvGrpSpPr>
        <p:cNvPr id="1" name="Shape 7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2" name="Google Shape;772;p14"/>
          <p:cNvSpPr/>
          <p:nvPr/>
        </p:nvSpPr>
        <p:spPr>
          <a:xfrm rot="-15781">
            <a:off x="5697982" y="124051"/>
            <a:ext cx="849609" cy="6607261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3" name="Google Shape;773;p14"/>
          <p:cNvSpPr/>
          <p:nvPr/>
        </p:nvSpPr>
        <p:spPr>
          <a:xfrm>
            <a:off x="460150" y="77757"/>
            <a:ext cx="5611312" cy="6719595"/>
          </a:xfrm>
          <a:custGeom>
            <a:avLst/>
            <a:gdLst/>
            <a:ahLst/>
            <a:cxnLst/>
            <a:rect l="l" t="t" r="r" b="b"/>
            <a:pathLst>
              <a:path w="5528386" h="6719595" extrusionOk="0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  <a:effectLst>
            <a:outerShdw blurRad="38100" sx="101000" sy="101000" algn="ctr" rotWithShape="0">
              <a:srgbClr val="000000">
                <a:alpha val="298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4" name="Google Shape;774;p14"/>
          <p:cNvSpPr/>
          <p:nvPr/>
        </p:nvSpPr>
        <p:spPr>
          <a:xfrm rot="10800000">
            <a:off x="6108850" y="77757"/>
            <a:ext cx="5611312" cy="6719595"/>
          </a:xfrm>
          <a:custGeom>
            <a:avLst/>
            <a:gdLst/>
            <a:ahLst/>
            <a:cxnLst/>
            <a:rect l="l" t="t" r="r" b="b"/>
            <a:pathLst>
              <a:path w="5528386" h="6719595" extrusionOk="0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  <a:effectLst>
            <a:outerShdw blurRad="38100" sx="101000" sy="101000" algn="ctr" rotWithShape="0">
              <a:srgbClr val="000000">
                <a:alpha val="298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5" name="Google Shape;775;p14"/>
          <p:cNvSpPr/>
          <p:nvPr/>
        </p:nvSpPr>
        <p:spPr>
          <a:xfrm rot="5397851">
            <a:off x="11332255" y="6101703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solidFill>
            <a:schemeClr val="accent6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EXTEND</a:t>
            </a:r>
            <a:endParaRPr sz="1100" i="0" u="none" strike="noStrike" cap="non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776" name="Google Shape;776;p14"/>
          <p:cNvSpPr/>
          <p:nvPr/>
        </p:nvSpPr>
        <p:spPr>
          <a:xfrm rot="5397851">
            <a:off x="11332255" y="5141761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REFLECT</a:t>
            </a:r>
            <a:endParaRPr sz="1100" i="0" u="none" strike="noStrike" cap="non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777" name="Google Shape;777;p14"/>
          <p:cNvSpPr/>
          <p:nvPr/>
        </p:nvSpPr>
        <p:spPr>
          <a:xfrm rot="5397851">
            <a:off x="11332255" y="4181819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SHARE</a:t>
            </a:r>
            <a:endParaRPr sz="1100" i="0" u="none" strike="noStrike" cap="non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778" name="Google Shape;778;p14"/>
          <p:cNvSpPr/>
          <p:nvPr/>
        </p:nvSpPr>
        <p:spPr>
          <a:xfrm flipH="1">
            <a:off x="6119328" y="77757"/>
            <a:ext cx="5528386" cy="6719595"/>
          </a:xfrm>
          <a:custGeom>
            <a:avLst/>
            <a:gdLst/>
            <a:ahLst/>
            <a:cxnLst/>
            <a:rect l="l" t="t" r="r" b="b"/>
            <a:pathLst>
              <a:path w="5528386" h="6719595" extrusionOk="0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ffectLst>
            <a:outerShdw blurRad="38100" sx="101000" sy="101000" algn="ctr" rotWithShape="0">
              <a:srgbClr val="000000">
                <a:alpha val="298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9" name="Google Shape;779;p14"/>
          <p:cNvSpPr/>
          <p:nvPr/>
        </p:nvSpPr>
        <p:spPr>
          <a:xfrm rot="-5397851" flipH="1">
            <a:off x="-134005" y="342065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solidFill>
            <a:schemeClr val="lt2"/>
          </a:solidFill>
          <a:ln>
            <a:noFill/>
          </a:ln>
          <a:effectLst>
            <a:outerShdw blurRad="50800" dist="38100" dir="16020000" algn="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i="0" u="none" strike="noStrike" cap="non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ENGAGE</a:t>
            </a:r>
            <a:endParaRPr sz="1100" i="0" u="none" strike="noStrike" cap="non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780" name="Google Shape;780;p14"/>
          <p:cNvSpPr/>
          <p:nvPr/>
        </p:nvSpPr>
        <p:spPr>
          <a:xfrm rot="-5397851" flipH="1">
            <a:off x="-134005" y="1302007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50800" dist="38100" dir="16020000" algn="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i="0" u="none" strike="noStrike" cap="non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EXPLORE</a:t>
            </a:r>
            <a:endParaRPr sz="1100" i="0" u="none" strike="noStrike" cap="non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781" name="Google Shape;781;p14"/>
          <p:cNvSpPr/>
          <p:nvPr/>
        </p:nvSpPr>
        <p:spPr>
          <a:xfrm rot="-5397851" flipH="1">
            <a:off x="-134005" y="2261949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50800" dist="38100" dir="16080000" algn="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i="0" u="none" strike="noStrike" cap="non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EXPLAIN</a:t>
            </a:r>
            <a:endParaRPr sz="1100" i="0" u="none" strike="noStrike" cap="non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782" name="Google Shape;782;p14"/>
          <p:cNvSpPr/>
          <p:nvPr/>
        </p:nvSpPr>
        <p:spPr>
          <a:xfrm>
            <a:off x="541177" y="77757"/>
            <a:ext cx="5528386" cy="6719595"/>
          </a:xfrm>
          <a:custGeom>
            <a:avLst/>
            <a:gdLst/>
            <a:ahLst/>
            <a:cxnLst/>
            <a:rect l="l" t="t" r="r" b="b"/>
            <a:pathLst>
              <a:path w="5528386" h="6719595" extrusionOk="0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ffectLst>
            <a:outerShdw blurRad="38100" sx="101000" sy="101000" algn="ctr" rotWithShape="0">
              <a:srgbClr val="000000">
                <a:alpha val="298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3" name="Google Shape;783;p14"/>
          <p:cNvSpPr txBox="1">
            <a:spLocks noGrp="1"/>
          </p:cNvSpPr>
          <p:nvPr>
            <p:ph type="title"/>
          </p:nvPr>
        </p:nvSpPr>
        <p:spPr>
          <a:xfrm>
            <a:off x="795575" y="359550"/>
            <a:ext cx="4844400" cy="731400"/>
          </a:xfrm>
          <a:prstGeom prst="rect">
            <a:avLst/>
          </a:prstGeom>
          <a:solidFill>
            <a:schemeClr val="accent3"/>
          </a:solidFill>
        </p:spPr>
        <p:txBody>
          <a:bodyPr spcFirstLastPara="1" wrap="square" lIns="121900" tIns="121900" rIns="121900" bIns="121900" anchor="t" anchorCtr="0">
            <a:noAutofit/>
          </a:bodyPr>
          <a:lstStyle>
            <a:lvl1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Barlow Semi Condensed Medium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9pPr>
          </a:lstStyle>
          <a:p>
            <a:endParaRPr/>
          </a:p>
        </p:txBody>
      </p:sp>
      <p:grpSp>
        <p:nvGrpSpPr>
          <p:cNvPr id="784" name="Google Shape;784;p14"/>
          <p:cNvGrpSpPr/>
          <p:nvPr/>
        </p:nvGrpSpPr>
        <p:grpSpPr>
          <a:xfrm>
            <a:off x="5869732" y="192255"/>
            <a:ext cx="432000" cy="6472908"/>
            <a:chOff x="5869732" y="192255"/>
            <a:chExt cx="432000" cy="6472908"/>
          </a:xfrm>
        </p:grpSpPr>
        <p:grpSp>
          <p:nvGrpSpPr>
            <p:cNvPr id="785" name="Google Shape;785;p14"/>
            <p:cNvGrpSpPr/>
            <p:nvPr/>
          </p:nvGrpSpPr>
          <p:grpSpPr>
            <a:xfrm>
              <a:off x="5869732" y="192255"/>
              <a:ext cx="432000" cy="101655"/>
              <a:chOff x="5815912" y="201588"/>
              <a:chExt cx="540000" cy="104994"/>
            </a:xfrm>
          </p:grpSpPr>
          <p:sp>
            <p:nvSpPr>
              <p:cNvPr id="786" name="Google Shape;786;p14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87" name="Google Shape;787;p14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788" name="Google Shape;788;p14"/>
            <p:cNvGrpSpPr/>
            <p:nvPr/>
          </p:nvGrpSpPr>
          <p:grpSpPr>
            <a:xfrm>
              <a:off x="5869732" y="6563508"/>
              <a:ext cx="432000" cy="101655"/>
              <a:chOff x="5815912" y="201588"/>
              <a:chExt cx="540000" cy="104994"/>
            </a:xfrm>
          </p:grpSpPr>
          <p:sp>
            <p:nvSpPr>
              <p:cNvPr id="789" name="Google Shape;789;p14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90" name="Google Shape;790;p14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791" name="Google Shape;791;p14"/>
            <p:cNvGrpSpPr/>
            <p:nvPr/>
          </p:nvGrpSpPr>
          <p:grpSpPr>
            <a:xfrm>
              <a:off x="5869732" y="723193"/>
              <a:ext cx="432000" cy="101655"/>
              <a:chOff x="5815912" y="201588"/>
              <a:chExt cx="540000" cy="104994"/>
            </a:xfrm>
          </p:grpSpPr>
          <p:sp>
            <p:nvSpPr>
              <p:cNvPr id="792" name="Google Shape;792;p14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93" name="Google Shape;793;p14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794" name="Google Shape;794;p14"/>
            <p:cNvGrpSpPr/>
            <p:nvPr/>
          </p:nvGrpSpPr>
          <p:grpSpPr>
            <a:xfrm>
              <a:off x="5869732" y="1254131"/>
              <a:ext cx="432000" cy="101655"/>
              <a:chOff x="5815912" y="201588"/>
              <a:chExt cx="540000" cy="104994"/>
            </a:xfrm>
          </p:grpSpPr>
          <p:sp>
            <p:nvSpPr>
              <p:cNvPr id="795" name="Google Shape;795;p14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96" name="Google Shape;796;p14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797" name="Google Shape;797;p14"/>
            <p:cNvGrpSpPr/>
            <p:nvPr/>
          </p:nvGrpSpPr>
          <p:grpSpPr>
            <a:xfrm>
              <a:off x="5869732" y="1785069"/>
              <a:ext cx="432000" cy="101655"/>
              <a:chOff x="5815912" y="201588"/>
              <a:chExt cx="540000" cy="104994"/>
            </a:xfrm>
          </p:grpSpPr>
          <p:sp>
            <p:nvSpPr>
              <p:cNvPr id="798" name="Google Shape;798;p14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99" name="Google Shape;799;p14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800" name="Google Shape;800;p14"/>
            <p:cNvGrpSpPr/>
            <p:nvPr/>
          </p:nvGrpSpPr>
          <p:grpSpPr>
            <a:xfrm>
              <a:off x="5869732" y="2316007"/>
              <a:ext cx="432000" cy="101655"/>
              <a:chOff x="5815912" y="201588"/>
              <a:chExt cx="540000" cy="104994"/>
            </a:xfrm>
          </p:grpSpPr>
          <p:sp>
            <p:nvSpPr>
              <p:cNvPr id="801" name="Google Shape;801;p14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02" name="Google Shape;802;p14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803" name="Google Shape;803;p14"/>
            <p:cNvGrpSpPr/>
            <p:nvPr/>
          </p:nvGrpSpPr>
          <p:grpSpPr>
            <a:xfrm>
              <a:off x="5869732" y="2846944"/>
              <a:ext cx="432000" cy="101655"/>
              <a:chOff x="5815912" y="201588"/>
              <a:chExt cx="540000" cy="104994"/>
            </a:xfrm>
          </p:grpSpPr>
          <p:sp>
            <p:nvSpPr>
              <p:cNvPr id="804" name="Google Shape;804;p14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05" name="Google Shape;805;p14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806" name="Google Shape;806;p14"/>
            <p:cNvGrpSpPr/>
            <p:nvPr/>
          </p:nvGrpSpPr>
          <p:grpSpPr>
            <a:xfrm>
              <a:off x="5869732" y="3377883"/>
              <a:ext cx="432000" cy="101655"/>
              <a:chOff x="5815912" y="201588"/>
              <a:chExt cx="540000" cy="104994"/>
            </a:xfrm>
          </p:grpSpPr>
          <p:sp>
            <p:nvSpPr>
              <p:cNvPr id="807" name="Google Shape;807;p14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08" name="Google Shape;808;p14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809" name="Google Shape;809;p14"/>
            <p:cNvGrpSpPr/>
            <p:nvPr/>
          </p:nvGrpSpPr>
          <p:grpSpPr>
            <a:xfrm>
              <a:off x="5869732" y="3908820"/>
              <a:ext cx="432000" cy="101655"/>
              <a:chOff x="5815912" y="201588"/>
              <a:chExt cx="540000" cy="104994"/>
            </a:xfrm>
          </p:grpSpPr>
          <p:sp>
            <p:nvSpPr>
              <p:cNvPr id="810" name="Google Shape;810;p14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11" name="Google Shape;811;p14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812" name="Google Shape;812;p14"/>
            <p:cNvGrpSpPr/>
            <p:nvPr/>
          </p:nvGrpSpPr>
          <p:grpSpPr>
            <a:xfrm>
              <a:off x="5869732" y="4439758"/>
              <a:ext cx="432000" cy="101655"/>
              <a:chOff x="5815912" y="201588"/>
              <a:chExt cx="540000" cy="104994"/>
            </a:xfrm>
          </p:grpSpPr>
          <p:sp>
            <p:nvSpPr>
              <p:cNvPr id="813" name="Google Shape;813;p14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14" name="Google Shape;814;p14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815" name="Google Shape;815;p14"/>
            <p:cNvGrpSpPr/>
            <p:nvPr/>
          </p:nvGrpSpPr>
          <p:grpSpPr>
            <a:xfrm>
              <a:off x="5869732" y="4970697"/>
              <a:ext cx="432000" cy="101655"/>
              <a:chOff x="5815912" y="201588"/>
              <a:chExt cx="540000" cy="104994"/>
            </a:xfrm>
          </p:grpSpPr>
          <p:sp>
            <p:nvSpPr>
              <p:cNvPr id="816" name="Google Shape;816;p14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17" name="Google Shape;817;p14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818" name="Google Shape;818;p14"/>
            <p:cNvGrpSpPr/>
            <p:nvPr/>
          </p:nvGrpSpPr>
          <p:grpSpPr>
            <a:xfrm>
              <a:off x="5869732" y="5501635"/>
              <a:ext cx="432000" cy="101655"/>
              <a:chOff x="5815912" y="201588"/>
              <a:chExt cx="540000" cy="104994"/>
            </a:xfrm>
          </p:grpSpPr>
          <p:sp>
            <p:nvSpPr>
              <p:cNvPr id="819" name="Google Shape;819;p14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20" name="Google Shape;820;p14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821" name="Google Shape;821;p14"/>
            <p:cNvGrpSpPr/>
            <p:nvPr/>
          </p:nvGrpSpPr>
          <p:grpSpPr>
            <a:xfrm>
              <a:off x="5869732" y="6032572"/>
              <a:ext cx="432000" cy="101655"/>
              <a:chOff x="5815912" y="201588"/>
              <a:chExt cx="540000" cy="104994"/>
            </a:xfrm>
          </p:grpSpPr>
          <p:sp>
            <p:nvSpPr>
              <p:cNvPr id="822" name="Google Shape;822;p14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23" name="Google Shape;823;p14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824" name="Google Shape;824;p14"/>
          <p:cNvSpPr/>
          <p:nvPr/>
        </p:nvSpPr>
        <p:spPr>
          <a:xfrm rot="-5397851" flipH="1">
            <a:off x="-134005" y="3221892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50800" dist="38100" dir="16080000" algn="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i="0" u="none" strike="noStrike" cap="non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APPLY</a:t>
            </a:r>
            <a:endParaRPr sz="1100" i="0" u="none" strike="noStrike" cap="non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825" name="Google Shape;825;p14"/>
          <p:cNvSpPr txBox="1">
            <a:spLocks noGrp="1"/>
          </p:cNvSpPr>
          <p:nvPr>
            <p:ph type="body" idx="1"/>
          </p:nvPr>
        </p:nvSpPr>
        <p:spPr>
          <a:xfrm>
            <a:off x="6533000" y="530075"/>
            <a:ext cx="4844400" cy="60078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2pPr>
            <a:lvl3pPr marL="1371600" lvl="2" indent="-3429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3pPr>
            <a:lvl4pPr marL="1828800" lvl="3" indent="-3429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2100"/>
              </a:spcBef>
              <a:spcAft>
                <a:spcPts val="210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826" name="Google Shape;826;p14"/>
          <p:cNvSpPr txBox="1">
            <a:spLocks noGrp="1"/>
          </p:cNvSpPr>
          <p:nvPr>
            <p:ph type="body" idx="2"/>
          </p:nvPr>
        </p:nvSpPr>
        <p:spPr>
          <a:xfrm>
            <a:off x="791475" y="1438800"/>
            <a:ext cx="4844400" cy="50769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2pPr>
            <a:lvl3pPr marL="1371600" lvl="2" indent="-3429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3pPr>
            <a:lvl4pPr marL="1828800" lvl="3" indent="-3429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2100"/>
              </a:spcBef>
              <a:spcAft>
                <a:spcPts val="210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827" name="Google Shape;827;p14">
            <a:hlinkClick r:id="rId2" action="ppaction://hlinksldjump"/>
          </p:cNvPr>
          <p:cNvSpPr/>
          <p:nvPr/>
        </p:nvSpPr>
        <p:spPr>
          <a:xfrm rot="5397851">
            <a:off x="-138220" y="310225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828" name="Google Shape;828;p14">
            <a:hlinkClick r:id="" action="ppaction://noaction"/>
          </p:cNvPr>
          <p:cNvSpPr/>
          <p:nvPr/>
        </p:nvSpPr>
        <p:spPr>
          <a:xfrm rot="5397851">
            <a:off x="-138220" y="1270325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829" name="Google Shape;829;p14">
            <a:hlinkClick r:id="" action="ppaction://noaction"/>
          </p:cNvPr>
          <p:cNvSpPr/>
          <p:nvPr/>
        </p:nvSpPr>
        <p:spPr>
          <a:xfrm rot="5397851">
            <a:off x="-138220" y="2230425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830" name="Google Shape;830;p14">
            <a:hlinkClick r:id="" action="ppaction://noaction"/>
          </p:cNvPr>
          <p:cNvSpPr/>
          <p:nvPr/>
        </p:nvSpPr>
        <p:spPr>
          <a:xfrm rot="5397851">
            <a:off x="-138220" y="3190525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831" name="Google Shape;831;p14">
            <a:hlinkClick r:id="" action="ppaction://noaction"/>
          </p:cNvPr>
          <p:cNvSpPr/>
          <p:nvPr/>
        </p:nvSpPr>
        <p:spPr>
          <a:xfrm rot="5397851">
            <a:off x="11347130" y="4226825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832" name="Google Shape;832;p14">
            <a:hlinkClick r:id="" action="ppaction://noaction"/>
          </p:cNvPr>
          <p:cNvSpPr/>
          <p:nvPr/>
        </p:nvSpPr>
        <p:spPr>
          <a:xfrm rot="5397851">
            <a:off x="11347130" y="5186925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833" name="Google Shape;833;p14">
            <a:hlinkClick r:id="" action="ppaction://noaction"/>
          </p:cNvPr>
          <p:cNvSpPr/>
          <p:nvPr/>
        </p:nvSpPr>
        <p:spPr>
          <a:xfrm rot="5397851">
            <a:off x="11347130" y="6147025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6 Apply 3">
  <p:cSld name="CUSTOM_16_1_1_1_2">
    <p:spTree>
      <p:nvGrpSpPr>
        <p:cNvPr id="1" name="Shape 8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5" name="Google Shape;835;p15"/>
          <p:cNvSpPr/>
          <p:nvPr/>
        </p:nvSpPr>
        <p:spPr>
          <a:xfrm>
            <a:off x="460150" y="77757"/>
            <a:ext cx="5611312" cy="6719595"/>
          </a:xfrm>
          <a:custGeom>
            <a:avLst/>
            <a:gdLst/>
            <a:ahLst/>
            <a:cxnLst/>
            <a:rect l="l" t="t" r="r" b="b"/>
            <a:pathLst>
              <a:path w="5528386" h="6719595" extrusionOk="0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  <a:effectLst>
            <a:outerShdw blurRad="38100" sx="101000" sy="101000" algn="ctr" rotWithShape="0">
              <a:srgbClr val="000000">
                <a:alpha val="298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6" name="Google Shape;836;p15"/>
          <p:cNvSpPr/>
          <p:nvPr/>
        </p:nvSpPr>
        <p:spPr>
          <a:xfrm rot="-5397851" flipH="1">
            <a:off x="-134005" y="342065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solidFill>
            <a:schemeClr val="lt2"/>
          </a:solidFill>
          <a:ln>
            <a:noFill/>
          </a:ln>
          <a:effectLst>
            <a:outerShdw blurRad="50800" dist="38100" dir="16020000" algn="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i="0" u="none" strike="noStrike" cap="non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ENGAGE</a:t>
            </a:r>
            <a:endParaRPr sz="1100" i="0" u="none" strike="noStrike" cap="non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837" name="Google Shape;837;p15"/>
          <p:cNvSpPr/>
          <p:nvPr/>
        </p:nvSpPr>
        <p:spPr>
          <a:xfrm rot="-5397851" flipH="1">
            <a:off x="-134005" y="1302007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50800" dist="38100" dir="16020000" algn="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i="0" u="none" strike="noStrike" cap="non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EXPLORE</a:t>
            </a:r>
            <a:endParaRPr sz="1100" i="0" u="none" strike="noStrike" cap="non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838" name="Google Shape;838;p15"/>
          <p:cNvSpPr/>
          <p:nvPr/>
        </p:nvSpPr>
        <p:spPr>
          <a:xfrm rot="-5397851" flipH="1">
            <a:off x="-134005" y="2261949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50800" dist="38100" dir="16080000" algn="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i="0" u="none" strike="noStrike" cap="non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EXPLAIN</a:t>
            </a:r>
            <a:endParaRPr sz="1100" i="0" u="none" strike="noStrike" cap="non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839" name="Google Shape;839;p15"/>
          <p:cNvSpPr/>
          <p:nvPr/>
        </p:nvSpPr>
        <p:spPr>
          <a:xfrm rot="-5397851" flipH="1">
            <a:off x="-134005" y="3221892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50800" dist="38100" dir="16080000" algn="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i="0" u="none" strike="noStrike" cap="non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APPLY</a:t>
            </a:r>
            <a:endParaRPr sz="1100" i="0" u="none" strike="noStrike" cap="non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840" name="Google Shape;840;p15"/>
          <p:cNvSpPr/>
          <p:nvPr/>
        </p:nvSpPr>
        <p:spPr>
          <a:xfrm rot="-15781">
            <a:off x="5697982" y="124051"/>
            <a:ext cx="849609" cy="6607261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1" name="Google Shape;841;p15"/>
          <p:cNvSpPr/>
          <p:nvPr/>
        </p:nvSpPr>
        <p:spPr>
          <a:xfrm rot="10800000">
            <a:off x="6108850" y="77757"/>
            <a:ext cx="5611312" cy="6719595"/>
          </a:xfrm>
          <a:custGeom>
            <a:avLst/>
            <a:gdLst/>
            <a:ahLst/>
            <a:cxnLst/>
            <a:rect l="l" t="t" r="r" b="b"/>
            <a:pathLst>
              <a:path w="5528386" h="6719595" extrusionOk="0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  <a:effectLst>
            <a:outerShdw blurRad="38100" sx="101000" sy="101000" algn="ctr" rotWithShape="0">
              <a:srgbClr val="000000">
                <a:alpha val="298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2" name="Google Shape;842;p15"/>
          <p:cNvSpPr/>
          <p:nvPr/>
        </p:nvSpPr>
        <p:spPr>
          <a:xfrm rot="5397851">
            <a:off x="11332255" y="6101703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solidFill>
            <a:schemeClr val="accent6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EXTEND</a:t>
            </a:r>
            <a:endParaRPr sz="1100" i="0" u="none" strike="noStrike" cap="non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843" name="Google Shape;843;p15"/>
          <p:cNvSpPr/>
          <p:nvPr/>
        </p:nvSpPr>
        <p:spPr>
          <a:xfrm rot="5397851">
            <a:off x="11332255" y="5141761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REFLECT</a:t>
            </a:r>
            <a:endParaRPr sz="1100" i="0" u="none" strike="noStrike" cap="non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844" name="Google Shape;844;p15"/>
          <p:cNvSpPr/>
          <p:nvPr/>
        </p:nvSpPr>
        <p:spPr>
          <a:xfrm rot="5397851">
            <a:off x="11332255" y="4181819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SHARE</a:t>
            </a:r>
            <a:endParaRPr sz="1100" i="0" u="none" strike="noStrike" cap="non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845" name="Google Shape;845;p15"/>
          <p:cNvSpPr/>
          <p:nvPr/>
        </p:nvSpPr>
        <p:spPr>
          <a:xfrm flipH="1">
            <a:off x="6119328" y="77757"/>
            <a:ext cx="5528386" cy="6719595"/>
          </a:xfrm>
          <a:custGeom>
            <a:avLst/>
            <a:gdLst/>
            <a:ahLst/>
            <a:cxnLst/>
            <a:rect l="l" t="t" r="r" b="b"/>
            <a:pathLst>
              <a:path w="5528386" h="6719595" extrusionOk="0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ffectLst>
            <a:outerShdw blurRad="38100" sx="101000" sy="101000" algn="ctr" rotWithShape="0">
              <a:srgbClr val="000000">
                <a:alpha val="298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6" name="Google Shape;846;p15"/>
          <p:cNvSpPr/>
          <p:nvPr/>
        </p:nvSpPr>
        <p:spPr>
          <a:xfrm>
            <a:off x="541177" y="77757"/>
            <a:ext cx="5528386" cy="6719595"/>
          </a:xfrm>
          <a:custGeom>
            <a:avLst/>
            <a:gdLst/>
            <a:ahLst/>
            <a:cxnLst/>
            <a:rect l="l" t="t" r="r" b="b"/>
            <a:pathLst>
              <a:path w="5528386" h="6719595" extrusionOk="0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ffectLst>
            <a:outerShdw blurRad="38100" sx="101000" sy="101000" algn="ctr" rotWithShape="0">
              <a:srgbClr val="000000">
                <a:alpha val="298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7" name="Google Shape;847;p15"/>
          <p:cNvSpPr txBox="1">
            <a:spLocks noGrp="1"/>
          </p:cNvSpPr>
          <p:nvPr>
            <p:ph type="title"/>
          </p:nvPr>
        </p:nvSpPr>
        <p:spPr>
          <a:xfrm>
            <a:off x="795575" y="359550"/>
            <a:ext cx="4844400" cy="731400"/>
          </a:xfrm>
          <a:prstGeom prst="rect">
            <a:avLst/>
          </a:prstGeom>
          <a:solidFill>
            <a:schemeClr val="accent3"/>
          </a:solidFill>
        </p:spPr>
        <p:txBody>
          <a:bodyPr spcFirstLastPara="1" wrap="square" lIns="121900" tIns="121900" rIns="121900" bIns="121900" anchor="t" anchorCtr="0">
            <a:noAutofit/>
          </a:bodyPr>
          <a:lstStyle>
            <a:lvl1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Barlow Semi Condensed Medium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9pPr>
          </a:lstStyle>
          <a:p>
            <a:endParaRPr/>
          </a:p>
        </p:txBody>
      </p:sp>
      <p:grpSp>
        <p:nvGrpSpPr>
          <p:cNvPr id="848" name="Google Shape;848;p15"/>
          <p:cNvGrpSpPr/>
          <p:nvPr/>
        </p:nvGrpSpPr>
        <p:grpSpPr>
          <a:xfrm>
            <a:off x="5869732" y="192255"/>
            <a:ext cx="432000" cy="6472908"/>
            <a:chOff x="5869732" y="192255"/>
            <a:chExt cx="432000" cy="6472908"/>
          </a:xfrm>
        </p:grpSpPr>
        <p:grpSp>
          <p:nvGrpSpPr>
            <p:cNvPr id="849" name="Google Shape;849;p15"/>
            <p:cNvGrpSpPr/>
            <p:nvPr/>
          </p:nvGrpSpPr>
          <p:grpSpPr>
            <a:xfrm>
              <a:off x="5869732" y="192255"/>
              <a:ext cx="432000" cy="101655"/>
              <a:chOff x="5815912" y="201588"/>
              <a:chExt cx="540000" cy="104994"/>
            </a:xfrm>
          </p:grpSpPr>
          <p:sp>
            <p:nvSpPr>
              <p:cNvPr id="850" name="Google Shape;850;p15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51" name="Google Shape;851;p15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852" name="Google Shape;852;p15"/>
            <p:cNvGrpSpPr/>
            <p:nvPr/>
          </p:nvGrpSpPr>
          <p:grpSpPr>
            <a:xfrm>
              <a:off x="5869732" y="6563508"/>
              <a:ext cx="432000" cy="101655"/>
              <a:chOff x="5815912" y="201588"/>
              <a:chExt cx="540000" cy="104994"/>
            </a:xfrm>
          </p:grpSpPr>
          <p:sp>
            <p:nvSpPr>
              <p:cNvPr id="853" name="Google Shape;853;p15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54" name="Google Shape;854;p15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855" name="Google Shape;855;p15"/>
            <p:cNvGrpSpPr/>
            <p:nvPr/>
          </p:nvGrpSpPr>
          <p:grpSpPr>
            <a:xfrm>
              <a:off x="5869732" y="723193"/>
              <a:ext cx="432000" cy="101655"/>
              <a:chOff x="5815912" y="201588"/>
              <a:chExt cx="540000" cy="104994"/>
            </a:xfrm>
          </p:grpSpPr>
          <p:sp>
            <p:nvSpPr>
              <p:cNvPr id="856" name="Google Shape;856;p15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57" name="Google Shape;857;p15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858" name="Google Shape;858;p15"/>
            <p:cNvGrpSpPr/>
            <p:nvPr/>
          </p:nvGrpSpPr>
          <p:grpSpPr>
            <a:xfrm>
              <a:off x="5869732" y="1254131"/>
              <a:ext cx="432000" cy="101655"/>
              <a:chOff x="5815912" y="201588"/>
              <a:chExt cx="540000" cy="104994"/>
            </a:xfrm>
          </p:grpSpPr>
          <p:sp>
            <p:nvSpPr>
              <p:cNvPr id="859" name="Google Shape;859;p15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60" name="Google Shape;860;p15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861" name="Google Shape;861;p15"/>
            <p:cNvGrpSpPr/>
            <p:nvPr/>
          </p:nvGrpSpPr>
          <p:grpSpPr>
            <a:xfrm>
              <a:off x="5869732" y="1785069"/>
              <a:ext cx="432000" cy="101655"/>
              <a:chOff x="5815912" y="201588"/>
              <a:chExt cx="540000" cy="104994"/>
            </a:xfrm>
          </p:grpSpPr>
          <p:sp>
            <p:nvSpPr>
              <p:cNvPr id="862" name="Google Shape;862;p15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63" name="Google Shape;863;p15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864" name="Google Shape;864;p15"/>
            <p:cNvGrpSpPr/>
            <p:nvPr/>
          </p:nvGrpSpPr>
          <p:grpSpPr>
            <a:xfrm>
              <a:off x="5869732" y="2316007"/>
              <a:ext cx="432000" cy="101655"/>
              <a:chOff x="5815912" y="201588"/>
              <a:chExt cx="540000" cy="104994"/>
            </a:xfrm>
          </p:grpSpPr>
          <p:sp>
            <p:nvSpPr>
              <p:cNvPr id="865" name="Google Shape;865;p15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66" name="Google Shape;866;p15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867" name="Google Shape;867;p15"/>
            <p:cNvGrpSpPr/>
            <p:nvPr/>
          </p:nvGrpSpPr>
          <p:grpSpPr>
            <a:xfrm>
              <a:off x="5869732" y="2846944"/>
              <a:ext cx="432000" cy="101655"/>
              <a:chOff x="5815912" y="201588"/>
              <a:chExt cx="540000" cy="104994"/>
            </a:xfrm>
          </p:grpSpPr>
          <p:sp>
            <p:nvSpPr>
              <p:cNvPr id="868" name="Google Shape;868;p15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69" name="Google Shape;869;p15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870" name="Google Shape;870;p15"/>
            <p:cNvGrpSpPr/>
            <p:nvPr/>
          </p:nvGrpSpPr>
          <p:grpSpPr>
            <a:xfrm>
              <a:off x="5869732" y="3377883"/>
              <a:ext cx="432000" cy="101655"/>
              <a:chOff x="5815912" y="201588"/>
              <a:chExt cx="540000" cy="104994"/>
            </a:xfrm>
          </p:grpSpPr>
          <p:sp>
            <p:nvSpPr>
              <p:cNvPr id="871" name="Google Shape;871;p15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72" name="Google Shape;872;p15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873" name="Google Shape;873;p15"/>
            <p:cNvGrpSpPr/>
            <p:nvPr/>
          </p:nvGrpSpPr>
          <p:grpSpPr>
            <a:xfrm>
              <a:off x="5869732" y="3908820"/>
              <a:ext cx="432000" cy="101655"/>
              <a:chOff x="5815912" y="201588"/>
              <a:chExt cx="540000" cy="104994"/>
            </a:xfrm>
          </p:grpSpPr>
          <p:sp>
            <p:nvSpPr>
              <p:cNvPr id="874" name="Google Shape;874;p15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75" name="Google Shape;875;p15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876" name="Google Shape;876;p15"/>
            <p:cNvGrpSpPr/>
            <p:nvPr/>
          </p:nvGrpSpPr>
          <p:grpSpPr>
            <a:xfrm>
              <a:off x="5869732" y="4439758"/>
              <a:ext cx="432000" cy="101655"/>
              <a:chOff x="5815912" y="201588"/>
              <a:chExt cx="540000" cy="104994"/>
            </a:xfrm>
          </p:grpSpPr>
          <p:sp>
            <p:nvSpPr>
              <p:cNvPr id="877" name="Google Shape;877;p15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78" name="Google Shape;878;p15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879" name="Google Shape;879;p15"/>
            <p:cNvGrpSpPr/>
            <p:nvPr/>
          </p:nvGrpSpPr>
          <p:grpSpPr>
            <a:xfrm>
              <a:off x="5869732" y="4970697"/>
              <a:ext cx="432000" cy="101655"/>
              <a:chOff x="5815912" y="201588"/>
              <a:chExt cx="540000" cy="104994"/>
            </a:xfrm>
          </p:grpSpPr>
          <p:sp>
            <p:nvSpPr>
              <p:cNvPr id="880" name="Google Shape;880;p15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81" name="Google Shape;881;p15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882" name="Google Shape;882;p15"/>
            <p:cNvGrpSpPr/>
            <p:nvPr/>
          </p:nvGrpSpPr>
          <p:grpSpPr>
            <a:xfrm>
              <a:off x="5869732" y="5501635"/>
              <a:ext cx="432000" cy="101655"/>
              <a:chOff x="5815912" y="201588"/>
              <a:chExt cx="540000" cy="104994"/>
            </a:xfrm>
          </p:grpSpPr>
          <p:sp>
            <p:nvSpPr>
              <p:cNvPr id="883" name="Google Shape;883;p15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84" name="Google Shape;884;p15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885" name="Google Shape;885;p15"/>
            <p:cNvGrpSpPr/>
            <p:nvPr/>
          </p:nvGrpSpPr>
          <p:grpSpPr>
            <a:xfrm>
              <a:off x="5869732" y="6032572"/>
              <a:ext cx="432000" cy="101655"/>
              <a:chOff x="5815912" y="201588"/>
              <a:chExt cx="540000" cy="104994"/>
            </a:xfrm>
          </p:grpSpPr>
          <p:sp>
            <p:nvSpPr>
              <p:cNvPr id="886" name="Google Shape;886;p15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87" name="Google Shape;887;p15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888" name="Google Shape;888;p15"/>
          <p:cNvSpPr txBox="1">
            <a:spLocks noGrp="1"/>
          </p:cNvSpPr>
          <p:nvPr>
            <p:ph type="body" idx="1"/>
          </p:nvPr>
        </p:nvSpPr>
        <p:spPr>
          <a:xfrm>
            <a:off x="6533000" y="530075"/>
            <a:ext cx="4844400" cy="60078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2pPr>
            <a:lvl3pPr marL="1371600" lvl="2" indent="-3429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3pPr>
            <a:lvl4pPr marL="1828800" lvl="3" indent="-3429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2100"/>
              </a:spcBef>
              <a:spcAft>
                <a:spcPts val="210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889" name="Google Shape;889;p15"/>
          <p:cNvSpPr txBox="1">
            <a:spLocks noGrp="1"/>
          </p:cNvSpPr>
          <p:nvPr>
            <p:ph type="body" idx="2"/>
          </p:nvPr>
        </p:nvSpPr>
        <p:spPr>
          <a:xfrm>
            <a:off x="791475" y="1438800"/>
            <a:ext cx="4844400" cy="50769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2pPr>
            <a:lvl3pPr marL="1371600" lvl="2" indent="-3429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3pPr>
            <a:lvl4pPr marL="1828800" lvl="3" indent="-3429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2100"/>
              </a:spcBef>
              <a:spcAft>
                <a:spcPts val="210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890" name="Google Shape;890;p15">
            <a:hlinkClick r:id="" action="ppaction://noaction"/>
          </p:cNvPr>
          <p:cNvSpPr/>
          <p:nvPr/>
        </p:nvSpPr>
        <p:spPr>
          <a:xfrm rot="5397851">
            <a:off x="11347130" y="4226825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891" name="Google Shape;891;p15">
            <a:hlinkClick r:id="" action="ppaction://noaction"/>
          </p:cNvPr>
          <p:cNvSpPr/>
          <p:nvPr/>
        </p:nvSpPr>
        <p:spPr>
          <a:xfrm rot="5397851">
            <a:off x="11347130" y="5186925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892" name="Google Shape;892;p15">
            <a:hlinkClick r:id="" action="ppaction://noaction"/>
          </p:cNvPr>
          <p:cNvSpPr/>
          <p:nvPr/>
        </p:nvSpPr>
        <p:spPr>
          <a:xfrm rot="5397851">
            <a:off x="11347130" y="6147025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893" name="Google Shape;893;p15">
            <a:hlinkClick r:id="rId2" action="ppaction://hlinksldjump"/>
          </p:cNvPr>
          <p:cNvSpPr/>
          <p:nvPr/>
        </p:nvSpPr>
        <p:spPr>
          <a:xfrm rot="5397851">
            <a:off x="-138220" y="310225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894" name="Google Shape;894;p15">
            <a:hlinkClick r:id="" action="ppaction://noaction"/>
          </p:cNvPr>
          <p:cNvSpPr/>
          <p:nvPr/>
        </p:nvSpPr>
        <p:spPr>
          <a:xfrm rot="5397851">
            <a:off x="-138220" y="1270325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895" name="Google Shape;895;p15">
            <a:hlinkClick r:id="" action="ppaction://noaction"/>
          </p:cNvPr>
          <p:cNvSpPr/>
          <p:nvPr/>
        </p:nvSpPr>
        <p:spPr>
          <a:xfrm rot="5397851">
            <a:off x="-138220" y="2230425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896" name="Google Shape;896;p15">
            <a:hlinkClick r:id="" action="ppaction://noaction"/>
          </p:cNvPr>
          <p:cNvSpPr/>
          <p:nvPr/>
        </p:nvSpPr>
        <p:spPr>
          <a:xfrm rot="5397851">
            <a:off x="-138220" y="3190525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7 Share 1">
  <p:cSld name="CUSTOM_16_1_1_1_2_1">
    <p:spTree>
      <p:nvGrpSpPr>
        <p:cNvPr id="1" name="Shape 8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8" name="Google Shape;898;p16"/>
          <p:cNvSpPr/>
          <p:nvPr/>
        </p:nvSpPr>
        <p:spPr>
          <a:xfrm>
            <a:off x="460150" y="77757"/>
            <a:ext cx="5611312" cy="6719595"/>
          </a:xfrm>
          <a:custGeom>
            <a:avLst/>
            <a:gdLst/>
            <a:ahLst/>
            <a:cxnLst/>
            <a:rect l="l" t="t" r="r" b="b"/>
            <a:pathLst>
              <a:path w="5528386" h="6719595" extrusionOk="0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  <a:effectLst>
            <a:outerShdw blurRad="38100" sx="101000" sy="101000" algn="ctr" rotWithShape="0">
              <a:srgbClr val="000000">
                <a:alpha val="298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9" name="Google Shape;899;p16"/>
          <p:cNvSpPr/>
          <p:nvPr/>
        </p:nvSpPr>
        <p:spPr>
          <a:xfrm rot="-5397851" flipH="1">
            <a:off x="-134005" y="342065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solidFill>
            <a:schemeClr val="lt2"/>
          </a:solidFill>
          <a:ln>
            <a:noFill/>
          </a:ln>
          <a:effectLst>
            <a:outerShdw blurRad="50800" dist="38100" dir="16020000" algn="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i="0" u="none" strike="noStrike" cap="non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ENGAGE</a:t>
            </a:r>
            <a:endParaRPr sz="1100" i="0" u="none" strike="noStrike" cap="non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900" name="Google Shape;900;p16"/>
          <p:cNvSpPr/>
          <p:nvPr/>
        </p:nvSpPr>
        <p:spPr>
          <a:xfrm rot="-5397851" flipH="1">
            <a:off x="-134005" y="1302007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50800" dist="38100" dir="16020000" algn="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i="0" u="none" strike="noStrike" cap="non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EXPLORE</a:t>
            </a:r>
            <a:endParaRPr sz="1100" i="0" u="none" strike="noStrike" cap="non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901" name="Google Shape;901;p16"/>
          <p:cNvSpPr/>
          <p:nvPr/>
        </p:nvSpPr>
        <p:spPr>
          <a:xfrm rot="-5397851" flipH="1">
            <a:off x="-134005" y="2261949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50800" dist="38100" dir="16080000" algn="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i="0" u="none" strike="noStrike" cap="non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EXPLAIN</a:t>
            </a:r>
            <a:endParaRPr sz="1100" i="0" u="none" strike="noStrike" cap="non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902" name="Google Shape;902;p16"/>
          <p:cNvSpPr/>
          <p:nvPr/>
        </p:nvSpPr>
        <p:spPr>
          <a:xfrm rot="-5397851" flipH="1">
            <a:off x="-134005" y="3221892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50800" dist="38100" dir="16080000" algn="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i="0" u="none" strike="noStrike" cap="non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APPLY</a:t>
            </a:r>
            <a:endParaRPr sz="1100" i="0" u="none" strike="noStrike" cap="non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903" name="Google Shape;903;p16"/>
          <p:cNvSpPr/>
          <p:nvPr/>
        </p:nvSpPr>
        <p:spPr>
          <a:xfrm rot="-15781">
            <a:off x="5697982" y="124051"/>
            <a:ext cx="849609" cy="6607261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4" name="Google Shape;904;p16"/>
          <p:cNvSpPr/>
          <p:nvPr/>
        </p:nvSpPr>
        <p:spPr>
          <a:xfrm rot="10800000">
            <a:off x="6108850" y="77757"/>
            <a:ext cx="5611312" cy="6719595"/>
          </a:xfrm>
          <a:custGeom>
            <a:avLst/>
            <a:gdLst/>
            <a:ahLst/>
            <a:cxnLst/>
            <a:rect l="l" t="t" r="r" b="b"/>
            <a:pathLst>
              <a:path w="5528386" h="6719595" extrusionOk="0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  <a:effectLst>
            <a:outerShdw blurRad="38100" sx="101000" sy="101000" algn="ctr" rotWithShape="0">
              <a:srgbClr val="000000">
                <a:alpha val="298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5" name="Google Shape;905;p16"/>
          <p:cNvSpPr/>
          <p:nvPr/>
        </p:nvSpPr>
        <p:spPr>
          <a:xfrm rot="5397851">
            <a:off x="11332255" y="6101703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solidFill>
            <a:schemeClr val="accent6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EXTEND</a:t>
            </a:r>
            <a:endParaRPr sz="1100" i="0" u="none" strike="noStrike" cap="non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906" name="Google Shape;906;p16"/>
          <p:cNvSpPr/>
          <p:nvPr/>
        </p:nvSpPr>
        <p:spPr>
          <a:xfrm rot="5397851">
            <a:off x="11332255" y="5141761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REFLECT</a:t>
            </a:r>
            <a:endParaRPr sz="1100" i="0" u="none" strike="noStrike" cap="non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907" name="Google Shape;907;p16"/>
          <p:cNvSpPr/>
          <p:nvPr/>
        </p:nvSpPr>
        <p:spPr>
          <a:xfrm flipH="1">
            <a:off x="6119328" y="77757"/>
            <a:ext cx="5528386" cy="6719595"/>
          </a:xfrm>
          <a:custGeom>
            <a:avLst/>
            <a:gdLst/>
            <a:ahLst/>
            <a:cxnLst/>
            <a:rect l="l" t="t" r="r" b="b"/>
            <a:pathLst>
              <a:path w="5528386" h="6719595" extrusionOk="0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ffectLst>
            <a:outerShdw blurRad="38100" sx="101000" sy="101000" algn="ctr" rotWithShape="0">
              <a:srgbClr val="000000">
                <a:alpha val="298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8" name="Google Shape;908;p16"/>
          <p:cNvSpPr/>
          <p:nvPr/>
        </p:nvSpPr>
        <p:spPr>
          <a:xfrm>
            <a:off x="541177" y="77757"/>
            <a:ext cx="5528386" cy="6719595"/>
          </a:xfrm>
          <a:custGeom>
            <a:avLst/>
            <a:gdLst/>
            <a:ahLst/>
            <a:cxnLst/>
            <a:rect l="l" t="t" r="r" b="b"/>
            <a:pathLst>
              <a:path w="5528386" h="6719595" extrusionOk="0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ffectLst>
            <a:outerShdw blurRad="38100" sx="101000" sy="101000" algn="ctr" rotWithShape="0">
              <a:srgbClr val="000000">
                <a:alpha val="298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9" name="Google Shape;909;p16"/>
          <p:cNvSpPr txBox="1">
            <a:spLocks noGrp="1"/>
          </p:cNvSpPr>
          <p:nvPr>
            <p:ph type="title"/>
          </p:nvPr>
        </p:nvSpPr>
        <p:spPr>
          <a:xfrm>
            <a:off x="795575" y="359550"/>
            <a:ext cx="4844400" cy="731400"/>
          </a:xfrm>
          <a:prstGeom prst="rect">
            <a:avLst/>
          </a:prstGeom>
          <a:solidFill>
            <a:schemeClr val="accent4"/>
          </a:solidFill>
        </p:spPr>
        <p:txBody>
          <a:bodyPr spcFirstLastPara="1" wrap="square" lIns="121900" tIns="121900" rIns="121900" bIns="121900" anchor="t" anchorCtr="0">
            <a:noAutofit/>
          </a:bodyPr>
          <a:lstStyle>
            <a:lvl1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Barlow Semi Condensed Medium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9pPr>
          </a:lstStyle>
          <a:p>
            <a:endParaRPr/>
          </a:p>
        </p:txBody>
      </p:sp>
      <p:grpSp>
        <p:nvGrpSpPr>
          <p:cNvPr id="910" name="Google Shape;910;p16"/>
          <p:cNvGrpSpPr/>
          <p:nvPr/>
        </p:nvGrpSpPr>
        <p:grpSpPr>
          <a:xfrm>
            <a:off x="5869732" y="192255"/>
            <a:ext cx="432000" cy="6472908"/>
            <a:chOff x="5869732" y="192255"/>
            <a:chExt cx="432000" cy="6472908"/>
          </a:xfrm>
        </p:grpSpPr>
        <p:grpSp>
          <p:nvGrpSpPr>
            <p:cNvPr id="911" name="Google Shape;911;p16"/>
            <p:cNvGrpSpPr/>
            <p:nvPr/>
          </p:nvGrpSpPr>
          <p:grpSpPr>
            <a:xfrm>
              <a:off x="5869732" y="192255"/>
              <a:ext cx="432000" cy="101655"/>
              <a:chOff x="5815912" y="201588"/>
              <a:chExt cx="540000" cy="104994"/>
            </a:xfrm>
          </p:grpSpPr>
          <p:sp>
            <p:nvSpPr>
              <p:cNvPr id="912" name="Google Shape;912;p16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13" name="Google Shape;913;p16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914" name="Google Shape;914;p16"/>
            <p:cNvGrpSpPr/>
            <p:nvPr/>
          </p:nvGrpSpPr>
          <p:grpSpPr>
            <a:xfrm>
              <a:off x="5869732" y="6563508"/>
              <a:ext cx="432000" cy="101655"/>
              <a:chOff x="5815912" y="201588"/>
              <a:chExt cx="540000" cy="104994"/>
            </a:xfrm>
          </p:grpSpPr>
          <p:sp>
            <p:nvSpPr>
              <p:cNvPr id="915" name="Google Shape;915;p16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16" name="Google Shape;916;p16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917" name="Google Shape;917;p16"/>
            <p:cNvGrpSpPr/>
            <p:nvPr/>
          </p:nvGrpSpPr>
          <p:grpSpPr>
            <a:xfrm>
              <a:off x="5869732" y="723193"/>
              <a:ext cx="432000" cy="101655"/>
              <a:chOff x="5815912" y="201588"/>
              <a:chExt cx="540000" cy="104994"/>
            </a:xfrm>
          </p:grpSpPr>
          <p:sp>
            <p:nvSpPr>
              <p:cNvPr id="918" name="Google Shape;918;p16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19" name="Google Shape;919;p16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920" name="Google Shape;920;p16"/>
            <p:cNvGrpSpPr/>
            <p:nvPr/>
          </p:nvGrpSpPr>
          <p:grpSpPr>
            <a:xfrm>
              <a:off x="5869732" y="1254131"/>
              <a:ext cx="432000" cy="101655"/>
              <a:chOff x="5815912" y="201588"/>
              <a:chExt cx="540000" cy="104994"/>
            </a:xfrm>
          </p:grpSpPr>
          <p:sp>
            <p:nvSpPr>
              <p:cNvPr id="921" name="Google Shape;921;p16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22" name="Google Shape;922;p16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923" name="Google Shape;923;p16"/>
            <p:cNvGrpSpPr/>
            <p:nvPr/>
          </p:nvGrpSpPr>
          <p:grpSpPr>
            <a:xfrm>
              <a:off x="5869732" y="1785069"/>
              <a:ext cx="432000" cy="101655"/>
              <a:chOff x="5815912" y="201588"/>
              <a:chExt cx="540000" cy="104994"/>
            </a:xfrm>
          </p:grpSpPr>
          <p:sp>
            <p:nvSpPr>
              <p:cNvPr id="924" name="Google Shape;924;p16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25" name="Google Shape;925;p16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926" name="Google Shape;926;p16"/>
            <p:cNvGrpSpPr/>
            <p:nvPr/>
          </p:nvGrpSpPr>
          <p:grpSpPr>
            <a:xfrm>
              <a:off x="5869732" y="2316007"/>
              <a:ext cx="432000" cy="101655"/>
              <a:chOff x="5815912" y="201588"/>
              <a:chExt cx="540000" cy="104994"/>
            </a:xfrm>
          </p:grpSpPr>
          <p:sp>
            <p:nvSpPr>
              <p:cNvPr id="927" name="Google Shape;927;p16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28" name="Google Shape;928;p16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929" name="Google Shape;929;p16"/>
            <p:cNvGrpSpPr/>
            <p:nvPr/>
          </p:nvGrpSpPr>
          <p:grpSpPr>
            <a:xfrm>
              <a:off x="5869732" y="2846944"/>
              <a:ext cx="432000" cy="101655"/>
              <a:chOff x="5815912" y="201588"/>
              <a:chExt cx="540000" cy="104994"/>
            </a:xfrm>
          </p:grpSpPr>
          <p:sp>
            <p:nvSpPr>
              <p:cNvPr id="930" name="Google Shape;930;p16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31" name="Google Shape;931;p16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932" name="Google Shape;932;p16"/>
            <p:cNvGrpSpPr/>
            <p:nvPr/>
          </p:nvGrpSpPr>
          <p:grpSpPr>
            <a:xfrm>
              <a:off x="5869732" y="3377883"/>
              <a:ext cx="432000" cy="101655"/>
              <a:chOff x="5815912" y="201588"/>
              <a:chExt cx="540000" cy="104994"/>
            </a:xfrm>
          </p:grpSpPr>
          <p:sp>
            <p:nvSpPr>
              <p:cNvPr id="933" name="Google Shape;933;p16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34" name="Google Shape;934;p16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935" name="Google Shape;935;p16"/>
            <p:cNvGrpSpPr/>
            <p:nvPr/>
          </p:nvGrpSpPr>
          <p:grpSpPr>
            <a:xfrm>
              <a:off x="5869732" y="3908820"/>
              <a:ext cx="432000" cy="101655"/>
              <a:chOff x="5815912" y="201588"/>
              <a:chExt cx="540000" cy="104994"/>
            </a:xfrm>
          </p:grpSpPr>
          <p:sp>
            <p:nvSpPr>
              <p:cNvPr id="936" name="Google Shape;936;p16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37" name="Google Shape;937;p16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938" name="Google Shape;938;p16"/>
            <p:cNvGrpSpPr/>
            <p:nvPr/>
          </p:nvGrpSpPr>
          <p:grpSpPr>
            <a:xfrm>
              <a:off x="5869732" y="4439758"/>
              <a:ext cx="432000" cy="101655"/>
              <a:chOff x="5815912" y="201588"/>
              <a:chExt cx="540000" cy="104994"/>
            </a:xfrm>
          </p:grpSpPr>
          <p:sp>
            <p:nvSpPr>
              <p:cNvPr id="939" name="Google Shape;939;p16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40" name="Google Shape;940;p16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941" name="Google Shape;941;p16"/>
            <p:cNvGrpSpPr/>
            <p:nvPr/>
          </p:nvGrpSpPr>
          <p:grpSpPr>
            <a:xfrm>
              <a:off x="5869732" y="4970697"/>
              <a:ext cx="432000" cy="101655"/>
              <a:chOff x="5815912" y="201588"/>
              <a:chExt cx="540000" cy="104994"/>
            </a:xfrm>
          </p:grpSpPr>
          <p:sp>
            <p:nvSpPr>
              <p:cNvPr id="942" name="Google Shape;942;p16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43" name="Google Shape;943;p16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944" name="Google Shape;944;p16"/>
            <p:cNvGrpSpPr/>
            <p:nvPr/>
          </p:nvGrpSpPr>
          <p:grpSpPr>
            <a:xfrm>
              <a:off x="5869732" y="5501635"/>
              <a:ext cx="432000" cy="101655"/>
              <a:chOff x="5815912" y="201588"/>
              <a:chExt cx="540000" cy="104994"/>
            </a:xfrm>
          </p:grpSpPr>
          <p:sp>
            <p:nvSpPr>
              <p:cNvPr id="945" name="Google Shape;945;p16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46" name="Google Shape;946;p16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947" name="Google Shape;947;p16"/>
            <p:cNvGrpSpPr/>
            <p:nvPr/>
          </p:nvGrpSpPr>
          <p:grpSpPr>
            <a:xfrm>
              <a:off x="5869732" y="6032572"/>
              <a:ext cx="432000" cy="101655"/>
              <a:chOff x="5815912" y="201588"/>
              <a:chExt cx="540000" cy="104994"/>
            </a:xfrm>
          </p:grpSpPr>
          <p:sp>
            <p:nvSpPr>
              <p:cNvPr id="948" name="Google Shape;948;p16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49" name="Google Shape;949;p16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950" name="Google Shape;950;p16"/>
          <p:cNvSpPr/>
          <p:nvPr/>
        </p:nvSpPr>
        <p:spPr>
          <a:xfrm rot="5397851">
            <a:off x="11332255" y="4181819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SHARE</a:t>
            </a:r>
            <a:endParaRPr sz="1100" i="0" u="none" strike="noStrike" cap="non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951" name="Google Shape;951;p16"/>
          <p:cNvSpPr txBox="1">
            <a:spLocks noGrp="1"/>
          </p:cNvSpPr>
          <p:nvPr>
            <p:ph type="body" idx="1"/>
          </p:nvPr>
        </p:nvSpPr>
        <p:spPr>
          <a:xfrm>
            <a:off x="6533000" y="530075"/>
            <a:ext cx="4844400" cy="60078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2pPr>
            <a:lvl3pPr marL="1371600" lvl="2" indent="-3429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3pPr>
            <a:lvl4pPr marL="1828800" lvl="3" indent="-3429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2100"/>
              </a:spcBef>
              <a:spcAft>
                <a:spcPts val="210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952" name="Google Shape;952;p16"/>
          <p:cNvSpPr txBox="1">
            <a:spLocks noGrp="1"/>
          </p:cNvSpPr>
          <p:nvPr>
            <p:ph type="body" idx="2"/>
          </p:nvPr>
        </p:nvSpPr>
        <p:spPr>
          <a:xfrm>
            <a:off x="791475" y="1438800"/>
            <a:ext cx="4844400" cy="50769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2pPr>
            <a:lvl3pPr marL="1371600" lvl="2" indent="-3429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3pPr>
            <a:lvl4pPr marL="1828800" lvl="3" indent="-3429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2100"/>
              </a:spcBef>
              <a:spcAft>
                <a:spcPts val="210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953" name="Google Shape;953;p16">
            <a:hlinkClick r:id="" action="ppaction://noaction"/>
          </p:cNvPr>
          <p:cNvSpPr/>
          <p:nvPr/>
        </p:nvSpPr>
        <p:spPr>
          <a:xfrm rot="5397851">
            <a:off x="11347130" y="4226825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954" name="Google Shape;954;p16">
            <a:hlinkClick r:id="" action="ppaction://noaction"/>
          </p:cNvPr>
          <p:cNvSpPr/>
          <p:nvPr/>
        </p:nvSpPr>
        <p:spPr>
          <a:xfrm rot="5397851">
            <a:off x="11347130" y="5186925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955" name="Google Shape;955;p16">
            <a:hlinkClick r:id="" action="ppaction://noaction"/>
          </p:cNvPr>
          <p:cNvSpPr/>
          <p:nvPr/>
        </p:nvSpPr>
        <p:spPr>
          <a:xfrm rot="5397851">
            <a:off x="11347130" y="6147025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956" name="Google Shape;956;p16">
            <a:hlinkClick r:id="rId2" action="ppaction://hlinksldjump"/>
          </p:cNvPr>
          <p:cNvSpPr/>
          <p:nvPr/>
        </p:nvSpPr>
        <p:spPr>
          <a:xfrm rot="5397851">
            <a:off x="-138220" y="310225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957" name="Google Shape;957;p16">
            <a:hlinkClick r:id="" action="ppaction://noaction"/>
          </p:cNvPr>
          <p:cNvSpPr/>
          <p:nvPr/>
        </p:nvSpPr>
        <p:spPr>
          <a:xfrm rot="5397851">
            <a:off x="-138220" y="1270325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958" name="Google Shape;958;p16">
            <a:hlinkClick r:id="" action="ppaction://noaction"/>
          </p:cNvPr>
          <p:cNvSpPr/>
          <p:nvPr/>
        </p:nvSpPr>
        <p:spPr>
          <a:xfrm rot="5397851">
            <a:off x="-138220" y="2230425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959" name="Google Shape;959;p16">
            <a:hlinkClick r:id="" action="ppaction://noaction"/>
          </p:cNvPr>
          <p:cNvSpPr/>
          <p:nvPr/>
        </p:nvSpPr>
        <p:spPr>
          <a:xfrm rot="5397851">
            <a:off x="-138220" y="3190525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7 Share 2">
  <p:cSld name="CUSTOM_16_1_1_1_1">
    <p:spTree>
      <p:nvGrpSpPr>
        <p:cNvPr id="1" name="Shape 9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1" name="Google Shape;961;p17"/>
          <p:cNvSpPr/>
          <p:nvPr/>
        </p:nvSpPr>
        <p:spPr>
          <a:xfrm rot="-15781">
            <a:off x="5697982" y="124051"/>
            <a:ext cx="849609" cy="6607261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2" name="Google Shape;962;p17"/>
          <p:cNvSpPr/>
          <p:nvPr/>
        </p:nvSpPr>
        <p:spPr>
          <a:xfrm>
            <a:off x="460150" y="77757"/>
            <a:ext cx="5611312" cy="6719595"/>
          </a:xfrm>
          <a:custGeom>
            <a:avLst/>
            <a:gdLst/>
            <a:ahLst/>
            <a:cxnLst/>
            <a:rect l="l" t="t" r="r" b="b"/>
            <a:pathLst>
              <a:path w="5528386" h="6719595" extrusionOk="0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  <a:effectLst>
            <a:outerShdw blurRad="38100" sx="101000" sy="101000" algn="ctr" rotWithShape="0">
              <a:srgbClr val="000000">
                <a:alpha val="298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i="0" u="none" strike="noStrike" cap="non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963" name="Google Shape;963;p17"/>
          <p:cNvSpPr/>
          <p:nvPr/>
        </p:nvSpPr>
        <p:spPr>
          <a:xfrm rot="10800000">
            <a:off x="6108850" y="77757"/>
            <a:ext cx="5611312" cy="6719595"/>
          </a:xfrm>
          <a:custGeom>
            <a:avLst/>
            <a:gdLst/>
            <a:ahLst/>
            <a:cxnLst/>
            <a:rect l="l" t="t" r="r" b="b"/>
            <a:pathLst>
              <a:path w="5528386" h="6719595" extrusionOk="0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  <a:effectLst>
            <a:outerShdw blurRad="38100" sx="101000" sy="101000" algn="ctr" rotWithShape="0">
              <a:srgbClr val="000000">
                <a:alpha val="298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4" name="Google Shape;964;p17"/>
          <p:cNvSpPr/>
          <p:nvPr/>
        </p:nvSpPr>
        <p:spPr>
          <a:xfrm rot="5397851">
            <a:off x="11332255" y="6101703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solidFill>
            <a:schemeClr val="accent6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EXTEND</a:t>
            </a:r>
            <a:endParaRPr sz="1100" i="0" u="none" strike="noStrike" cap="non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965" name="Google Shape;965;p17"/>
          <p:cNvSpPr/>
          <p:nvPr/>
        </p:nvSpPr>
        <p:spPr>
          <a:xfrm rot="5397851">
            <a:off x="11332255" y="5141761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REFLECT</a:t>
            </a:r>
            <a:endParaRPr sz="1100" i="0" u="none" strike="noStrike" cap="non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966" name="Google Shape;966;p17"/>
          <p:cNvSpPr/>
          <p:nvPr/>
        </p:nvSpPr>
        <p:spPr>
          <a:xfrm flipH="1">
            <a:off x="6119328" y="77757"/>
            <a:ext cx="5528386" cy="6719595"/>
          </a:xfrm>
          <a:custGeom>
            <a:avLst/>
            <a:gdLst/>
            <a:ahLst/>
            <a:cxnLst/>
            <a:rect l="l" t="t" r="r" b="b"/>
            <a:pathLst>
              <a:path w="5528386" h="6719595" extrusionOk="0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ffectLst>
            <a:outerShdw blurRad="38100" sx="101000" sy="101000" algn="ctr" rotWithShape="0">
              <a:srgbClr val="000000">
                <a:alpha val="298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7" name="Google Shape;967;p17"/>
          <p:cNvSpPr/>
          <p:nvPr/>
        </p:nvSpPr>
        <p:spPr>
          <a:xfrm rot="-5397851" flipH="1">
            <a:off x="-134005" y="342065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solidFill>
            <a:schemeClr val="lt2"/>
          </a:solidFill>
          <a:ln>
            <a:noFill/>
          </a:ln>
          <a:effectLst>
            <a:outerShdw blurRad="50800" dist="38100" dir="16020000" algn="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i="0" u="none" strike="noStrike" cap="non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ENGAGE</a:t>
            </a:r>
            <a:endParaRPr sz="1100" i="0" u="none" strike="noStrike" cap="non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968" name="Google Shape;968;p17"/>
          <p:cNvSpPr/>
          <p:nvPr/>
        </p:nvSpPr>
        <p:spPr>
          <a:xfrm rot="-5397851" flipH="1">
            <a:off x="-134005" y="1302007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50800" dist="38100" dir="16020000" algn="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i="0" u="none" strike="noStrike" cap="non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EXPLORE</a:t>
            </a:r>
            <a:endParaRPr sz="1100" i="0" u="none" strike="noStrike" cap="non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969" name="Google Shape;969;p17"/>
          <p:cNvSpPr/>
          <p:nvPr/>
        </p:nvSpPr>
        <p:spPr>
          <a:xfrm rot="-5397851" flipH="1">
            <a:off x="-134005" y="2261949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50800" dist="38100" dir="16080000" algn="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i="0" u="none" strike="noStrike" cap="non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EXPLAIN</a:t>
            </a:r>
            <a:endParaRPr sz="1100" i="0" u="none" strike="noStrike" cap="non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970" name="Google Shape;970;p17"/>
          <p:cNvSpPr/>
          <p:nvPr/>
        </p:nvSpPr>
        <p:spPr>
          <a:xfrm rot="-5397851" flipH="1">
            <a:off x="-134005" y="3221892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50800" dist="38100" dir="16080000" algn="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i="0" u="none" strike="noStrike" cap="non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APPLY</a:t>
            </a:r>
            <a:endParaRPr sz="1100" i="0" u="none" strike="noStrike" cap="non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971" name="Google Shape;971;p17"/>
          <p:cNvSpPr/>
          <p:nvPr/>
        </p:nvSpPr>
        <p:spPr>
          <a:xfrm>
            <a:off x="541177" y="77757"/>
            <a:ext cx="5528386" cy="6719595"/>
          </a:xfrm>
          <a:custGeom>
            <a:avLst/>
            <a:gdLst/>
            <a:ahLst/>
            <a:cxnLst/>
            <a:rect l="l" t="t" r="r" b="b"/>
            <a:pathLst>
              <a:path w="5528386" h="6719595" extrusionOk="0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ffectLst>
            <a:outerShdw blurRad="38100" sx="101000" sy="101000" algn="ctr" rotWithShape="0">
              <a:srgbClr val="000000">
                <a:alpha val="298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2" name="Google Shape;972;p17"/>
          <p:cNvSpPr txBox="1">
            <a:spLocks noGrp="1"/>
          </p:cNvSpPr>
          <p:nvPr>
            <p:ph type="title"/>
          </p:nvPr>
        </p:nvSpPr>
        <p:spPr>
          <a:xfrm>
            <a:off x="795575" y="359550"/>
            <a:ext cx="4844400" cy="731400"/>
          </a:xfrm>
          <a:prstGeom prst="rect">
            <a:avLst/>
          </a:prstGeom>
          <a:solidFill>
            <a:schemeClr val="accent4"/>
          </a:solidFill>
        </p:spPr>
        <p:txBody>
          <a:bodyPr spcFirstLastPara="1" wrap="square" lIns="121900" tIns="121900" rIns="121900" bIns="121900" anchor="t" anchorCtr="0">
            <a:noAutofit/>
          </a:bodyPr>
          <a:lstStyle>
            <a:lvl1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Barlow Semi Condensed Medium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9pPr>
          </a:lstStyle>
          <a:p>
            <a:endParaRPr/>
          </a:p>
        </p:txBody>
      </p:sp>
      <p:grpSp>
        <p:nvGrpSpPr>
          <p:cNvPr id="973" name="Google Shape;973;p17"/>
          <p:cNvGrpSpPr/>
          <p:nvPr/>
        </p:nvGrpSpPr>
        <p:grpSpPr>
          <a:xfrm>
            <a:off x="5869732" y="192255"/>
            <a:ext cx="432000" cy="6472908"/>
            <a:chOff x="5869732" y="192255"/>
            <a:chExt cx="432000" cy="6472908"/>
          </a:xfrm>
        </p:grpSpPr>
        <p:grpSp>
          <p:nvGrpSpPr>
            <p:cNvPr id="974" name="Google Shape;974;p17"/>
            <p:cNvGrpSpPr/>
            <p:nvPr/>
          </p:nvGrpSpPr>
          <p:grpSpPr>
            <a:xfrm>
              <a:off x="5869732" y="192255"/>
              <a:ext cx="432000" cy="101655"/>
              <a:chOff x="5815912" y="201588"/>
              <a:chExt cx="540000" cy="104994"/>
            </a:xfrm>
          </p:grpSpPr>
          <p:sp>
            <p:nvSpPr>
              <p:cNvPr id="975" name="Google Shape;975;p17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76" name="Google Shape;976;p17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977" name="Google Shape;977;p17"/>
            <p:cNvGrpSpPr/>
            <p:nvPr/>
          </p:nvGrpSpPr>
          <p:grpSpPr>
            <a:xfrm>
              <a:off x="5869732" y="6563508"/>
              <a:ext cx="432000" cy="101655"/>
              <a:chOff x="5815912" y="201588"/>
              <a:chExt cx="540000" cy="104994"/>
            </a:xfrm>
          </p:grpSpPr>
          <p:sp>
            <p:nvSpPr>
              <p:cNvPr id="978" name="Google Shape;978;p17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79" name="Google Shape;979;p17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980" name="Google Shape;980;p17"/>
            <p:cNvGrpSpPr/>
            <p:nvPr/>
          </p:nvGrpSpPr>
          <p:grpSpPr>
            <a:xfrm>
              <a:off x="5869732" y="723193"/>
              <a:ext cx="432000" cy="101655"/>
              <a:chOff x="5815912" y="201588"/>
              <a:chExt cx="540000" cy="104994"/>
            </a:xfrm>
          </p:grpSpPr>
          <p:sp>
            <p:nvSpPr>
              <p:cNvPr id="981" name="Google Shape;981;p17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82" name="Google Shape;982;p17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983" name="Google Shape;983;p17"/>
            <p:cNvGrpSpPr/>
            <p:nvPr/>
          </p:nvGrpSpPr>
          <p:grpSpPr>
            <a:xfrm>
              <a:off x="5869732" y="1254131"/>
              <a:ext cx="432000" cy="101655"/>
              <a:chOff x="5815912" y="201588"/>
              <a:chExt cx="540000" cy="104994"/>
            </a:xfrm>
          </p:grpSpPr>
          <p:sp>
            <p:nvSpPr>
              <p:cNvPr id="984" name="Google Shape;984;p17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85" name="Google Shape;985;p17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986" name="Google Shape;986;p17"/>
            <p:cNvGrpSpPr/>
            <p:nvPr/>
          </p:nvGrpSpPr>
          <p:grpSpPr>
            <a:xfrm>
              <a:off x="5869732" y="1785069"/>
              <a:ext cx="432000" cy="101655"/>
              <a:chOff x="5815912" y="201588"/>
              <a:chExt cx="540000" cy="104994"/>
            </a:xfrm>
          </p:grpSpPr>
          <p:sp>
            <p:nvSpPr>
              <p:cNvPr id="987" name="Google Shape;987;p17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88" name="Google Shape;988;p17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989" name="Google Shape;989;p17"/>
            <p:cNvGrpSpPr/>
            <p:nvPr/>
          </p:nvGrpSpPr>
          <p:grpSpPr>
            <a:xfrm>
              <a:off x="5869732" y="2316007"/>
              <a:ext cx="432000" cy="101655"/>
              <a:chOff x="5815912" y="201588"/>
              <a:chExt cx="540000" cy="104994"/>
            </a:xfrm>
          </p:grpSpPr>
          <p:sp>
            <p:nvSpPr>
              <p:cNvPr id="990" name="Google Shape;990;p17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91" name="Google Shape;991;p17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992" name="Google Shape;992;p17"/>
            <p:cNvGrpSpPr/>
            <p:nvPr/>
          </p:nvGrpSpPr>
          <p:grpSpPr>
            <a:xfrm>
              <a:off x="5869732" y="2846944"/>
              <a:ext cx="432000" cy="101655"/>
              <a:chOff x="5815912" y="201588"/>
              <a:chExt cx="540000" cy="104994"/>
            </a:xfrm>
          </p:grpSpPr>
          <p:sp>
            <p:nvSpPr>
              <p:cNvPr id="993" name="Google Shape;993;p17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94" name="Google Shape;994;p17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995" name="Google Shape;995;p17"/>
            <p:cNvGrpSpPr/>
            <p:nvPr/>
          </p:nvGrpSpPr>
          <p:grpSpPr>
            <a:xfrm>
              <a:off x="5869732" y="3377883"/>
              <a:ext cx="432000" cy="101655"/>
              <a:chOff x="5815912" y="201588"/>
              <a:chExt cx="540000" cy="104994"/>
            </a:xfrm>
          </p:grpSpPr>
          <p:sp>
            <p:nvSpPr>
              <p:cNvPr id="996" name="Google Shape;996;p17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97" name="Google Shape;997;p17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998" name="Google Shape;998;p17"/>
            <p:cNvGrpSpPr/>
            <p:nvPr/>
          </p:nvGrpSpPr>
          <p:grpSpPr>
            <a:xfrm>
              <a:off x="5869732" y="3908820"/>
              <a:ext cx="432000" cy="101655"/>
              <a:chOff x="5815912" y="201588"/>
              <a:chExt cx="540000" cy="104994"/>
            </a:xfrm>
          </p:grpSpPr>
          <p:sp>
            <p:nvSpPr>
              <p:cNvPr id="999" name="Google Shape;999;p17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00" name="Google Shape;1000;p17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001" name="Google Shape;1001;p17"/>
            <p:cNvGrpSpPr/>
            <p:nvPr/>
          </p:nvGrpSpPr>
          <p:grpSpPr>
            <a:xfrm>
              <a:off x="5869732" y="4439758"/>
              <a:ext cx="432000" cy="101655"/>
              <a:chOff x="5815912" y="201588"/>
              <a:chExt cx="540000" cy="104994"/>
            </a:xfrm>
          </p:grpSpPr>
          <p:sp>
            <p:nvSpPr>
              <p:cNvPr id="1002" name="Google Shape;1002;p17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03" name="Google Shape;1003;p17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004" name="Google Shape;1004;p17"/>
            <p:cNvGrpSpPr/>
            <p:nvPr/>
          </p:nvGrpSpPr>
          <p:grpSpPr>
            <a:xfrm>
              <a:off x="5869732" y="4970697"/>
              <a:ext cx="432000" cy="101655"/>
              <a:chOff x="5815912" y="201588"/>
              <a:chExt cx="540000" cy="104994"/>
            </a:xfrm>
          </p:grpSpPr>
          <p:sp>
            <p:nvSpPr>
              <p:cNvPr id="1005" name="Google Shape;1005;p17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06" name="Google Shape;1006;p17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007" name="Google Shape;1007;p17"/>
            <p:cNvGrpSpPr/>
            <p:nvPr/>
          </p:nvGrpSpPr>
          <p:grpSpPr>
            <a:xfrm>
              <a:off x="5869732" y="5501635"/>
              <a:ext cx="432000" cy="101655"/>
              <a:chOff x="5815912" y="201588"/>
              <a:chExt cx="540000" cy="104994"/>
            </a:xfrm>
          </p:grpSpPr>
          <p:sp>
            <p:nvSpPr>
              <p:cNvPr id="1008" name="Google Shape;1008;p17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09" name="Google Shape;1009;p17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010" name="Google Shape;1010;p17"/>
            <p:cNvGrpSpPr/>
            <p:nvPr/>
          </p:nvGrpSpPr>
          <p:grpSpPr>
            <a:xfrm>
              <a:off x="5869732" y="6032572"/>
              <a:ext cx="432000" cy="101655"/>
              <a:chOff x="5815912" y="201588"/>
              <a:chExt cx="540000" cy="104994"/>
            </a:xfrm>
          </p:grpSpPr>
          <p:sp>
            <p:nvSpPr>
              <p:cNvPr id="1011" name="Google Shape;1011;p17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12" name="Google Shape;1012;p17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1013" name="Google Shape;1013;p17"/>
          <p:cNvSpPr/>
          <p:nvPr/>
        </p:nvSpPr>
        <p:spPr>
          <a:xfrm rot="-5397851" flipH="1">
            <a:off x="-134005" y="4181834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50800" dist="38100" dir="16080000" algn="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i="0" u="none" strike="noStrike" cap="non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SHARE</a:t>
            </a:r>
            <a:endParaRPr sz="1100" i="0" u="none" strike="noStrike" cap="non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014" name="Google Shape;1014;p17"/>
          <p:cNvSpPr txBox="1">
            <a:spLocks noGrp="1"/>
          </p:cNvSpPr>
          <p:nvPr>
            <p:ph type="body" idx="1"/>
          </p:nvPr>
        </p:nvSpPr>
        <p:spPr>
          <a:xfrm>
            <a:off x="6533000" y="530075"/>
            <a:ext cx="4844400" cy="60078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2pPr>
            <a:lvl3pPr marL="1371600" lvl="2" indent="-3429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3pPr>
            <a:lvl4pPr marL="1828800" lvl="3" indent="-3429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2100"/>
              </a:spcBef>
              <a:spcAft>
                <a:spcPts val="210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1015" name="Google Shape;1015;p17"/>
          <p:cNvSpPr txBox="1">
            <a:spLocks noGrp="1"/>
          </p:cNvSpPr>
          <p:nvPr>
            <p:ph type="body" idx="2"/>
          </p:nvPr>
        </p:nvSpPr>
        <p:spPr>
          <a:xfrm>
            <a:off x="791475" y="1438800"/>
            <a:ext cx="4844400" cy="50769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2pPr>
            <a:lvl3pPr marL="1371600" lvl="2" indent="-3429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3pPr>
            <a:lvl4pPr marL="1828800" lvl="3" indent="-3429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2100"/>
              </a:spcBef>
              <a:spcAft>
                <a:spcPts val="210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1016" name="Google Shape;1016;p17">
            <a:hlinkClick r:id="rId2" action="ppaction://hlinksldjump"/>
          </p:cNvPr>
          <p:cNvSpPr/>
          <p:nvPr/>
        </p:nvSpPr>
        <p:spPr>
          <a:xfrm rot="5397851">
            <a:off x="-117745" y="341750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017" name="Google Shape;1017;p17">
            <a:hlinkClick r:id="" action="ppaction://noaction"/>
          </p:cNvPr>
          <p:cNvSpPr/>
          <p:nvPr/>
        </p:nvSpPr>
        <p:spPr>
          <a:xfrm rot="5397851">
            <a:off x="-117745" y="1301850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018" name="Google Shape;1018;p17">
            <a:hlinkClick r:id="" action="ppaction://noaction"/>
          </p:cNvPr>
          <p:cNvSpPr/>
          <p:nvPr/>
        </p:nvSpPr>
        <p:spPr>
          <a:xfrm rot="5397851">
            <a:off x="-117745" y="2261950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019" name="Google Shape;1019;p17">
            <a:hlinkClick r:id="" action="ppaction://noaction"/>
          </p:cNvPr>
          <p:cNvSpPr/>
          <p:nvPr/>
        </p:nvSpPr>
        <p:spPr>
          <a:xfrm rot="5397851">
            <a:off x="-117745" y="3222050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020" name="Google Shape;1020;p17">
            <a:hlinkClick r:id="" action="ppaction://noaction"/>
          </p:cNvPr>
          <p:cNvSpPr/>
          <p:nvPr/>
        </p:nvSpPr>
        <p:spPr>
          <a:xfrm rot="5397851">
            <a:off x="-117745" y="4182150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021" name="Google Shape;1021;p17">
            <a:hlinkClick r:id="" action="ppaction://noaction"/>
          </p:cNvPr>
          <p:cNvSpPr/>
          <p:nvPr/>
        </p:nvSpPr>
        <p:spPr>
          <a:xfrm rot="5397851">
            <a:off x="11347130" y="5186925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022" name="Google Shape;1022;p17">
            <a:hlinkClick r:id="" action="ppaction://noaction"/>
          </p:cNvPr>
          <p:cNvSpPr/>
          <p:nvPr/>
        </p:nvSpPr>
        <p:spPr>
          <a:xfrm rot="5397851">
            <a:off x="11347130" y="6147025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7 Share 3">
  <p:cSld name="CUSTOM_16_1_1_1_1_2">
    <p:spTree>
      <p:nvGrpSpPr>
        <p:cNvPr id="1" name="Shape 10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" name="Google Shape;1024;p18"/>
          <p:cNvSpPr/>
          <p:nvPr/>
        </p:nvSpPr>
        <p:spPr>
          <a:xfrm>
            <a:off x="460150" y="77757"/>
            <a:ext cx="5611312" cy="6719595"/>
          </a:xfrm>
          <a:custGeom>
            <a:avLst/>
            <a:gdLst/>
            <a:ahLst/>
            <a:cxnLst/>
            <a:rect l="l" t="t" r="r" b="b"/>
            <a:pathLst>
              <a:path w="5528386" h="6719595" extrusionOk="0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  <a:effectLst>
            <a:outerShdw blurRad="38100" sx="101000" sy="101000" algn="ctr" rotWithShape="0">
              <a:srgbClr val="000000">
                <a:alpha val="298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i="0" u="none" strike="noStrike" cap="non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025" name="Google Shape;1025;p18"/>
          <p:cNvSpPr/>
          <p:nvPr/>
        </p:nvSpPr>
        <p:spPr>
          <a:xfrm rot="-5397851" flipH="1">
            <a:off x="-134005" y="342065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solidFill>
            <a:schemeClr val="lt2"/>
          </a:solidFill>
          <a:ln>
            <a:noFill/>
          </a:ln>
          <a:effectLst>
            <a:outerShdw blurRad="50800" dist="38100" dir="16020000" algn="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i="0" u="none" strike="noStrike" cap="non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ENGAGE</a:t>
            </a:r>
            <a:endParaRPr sz="1100" i="0" u="none" strike="noStrike" cap="non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026" name="Google Shape;1026;p18"/>
          <p:cNvSpPr/>
          <p:nvPr/>
        </p:nvSpPr>
        <p:spPr>
          <a:xfrm rot="-5397851" flipH="1">
            <a:off x="-134005" y="1302007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50800" dist="38100" dir="16020000" algn="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i="0" u="none" strike="noStrike" cap="non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EXPLORE</a:t>
            </a:r>
            <a:endParaRPr sz="1100" i="0" u="none" strike="noStrike" cap="non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027" name="Google Shape;1027;p18"/>
          <p:cNvSpPr/>
          <p:nvPr/>
        </p:nvSpPr>
        <p:spPr>
          <a:xfrm rot="-5397851" flipH="1">
            <a:off x="-134005" y="2261949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50800" dist="38100" dir="16080000" algn="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i="0" u="none" strike="noStrike" cap="non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EXPLAIN</a:t>
            </a:r>
            <a:endParaRPr sz="1100" i="0" u="none" strike="noStrike" cap="non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028" name="Google Shape;1028;p18"/>
          <p:cNvSpPr/>
          <p:nvPr/>
        </p:nvSpPr>
        <p:spPr>
          <a:xfrm rot="-5397851" flipH="1">
            <a:off x="-134005" y="3221892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50800" dist="38100" dir="16080000" algn="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i="0" u="none" strike="noStrike" cap="non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APPLY</a:t>
            </a:r>
            <a:endParaRPr sz="1100" i="0" u="none" strike="noStrike" cap="non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029" name="Google Shape;1029;p18"/>
          <p:cNvSpPr/>
          <p:nvPr/>
        </p:nvSpPr>
        <p:spPr>
          <a:xfrm rot="-5397851" flipH="1">
            <a:off x="-134005" y="4181834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50800" dist="38100" dir="16080000" algn="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i="0" u="none" strike="noStrike" cap="non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SHARE</a:t>
            </a:r>
            <a:endParaRPr sz="1100" i="0" u="none" strike="noStrike" cap="non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030" name="Google Shape;1030;p18"/>
          <p:cNvSpPr/>
          <p:nvPr/>
        </p:nvSpPr>
        <p:spPr>
          <a:xfrm rot="-15781">
            <a:off x="5697982" y="124051"/>
            <a:ext cx="849609" cy="6607261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1" name="Google Shape;1031;p18"/>
          <p:cNvSpPr/>
          <p:nvPr/>
        </p:nvSpPr>
        <p:spPr>
          <a:xfrm rot="10800000">
            <a:off x="6108850" y="77757"/>
            <a:ext cx="5611312" cy="6719595"/>
          </a:xfrm>
          <a:custGeom>
            <a:avLst/>
            <a:gdLst/>
            <a:ahLst/>
            <a:cxnLst/>
            <a:rect l="l" t="t" r="r" b="b"/>
            <a:pathLst>
              <a:path w="5528386" h="6719595" extrusionOk="0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  <a:effectLst>
            <a:outerShdw blurRad="38100" sx="101000" sy="101000" algn="ctr" rotWithShape="0">
              <a:srgbClr val="000000">
                <a:alpha val="298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2" name="Google Shape;1032;p18"/>
          <p:cNvSpPr/>
          <p:nvPr/>
        </p:nvSpPr>
        <p:spPr>
          <a:xfrm rot="5397851">
            <a:off x="11332255" y="6101703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solidFill>
            <a:schemeClr val="accent6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EXTEND</a:t>
            </a:r>
            <a:endParaRPr sz="1100" i="0" u="none" strike="noStrike" cap="non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033" name="Google Shape;1033;p18"/>
          <p:cNvSpPr/>
          <p:nvPr/>
        </p:nvSpPr>
        <p:spPr>
          <a:xfrm rot="5397851">
            <a:off x="11332255" y="5141761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REFLECT</a:t>
            </a:r>
            <a:endParaRPr sz="1100" i="0" u="none" strike="noStrike" cap="non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034" name="Google Shape;1034;p18"/>
          <p:cNvSpPr/>
          <p:nvPr/>
        </p:nvSpPr>
        <p:spPr>
          <a:xfrm flipH="1">
            <a:off x="6119328" y="77757"/>
            <a:ext cx="5528386" cy="6719595"/>
          </a:xfrm>
          <a:custGeom>
            <a:avLst/>
            <a:gdLst/>
            <a:ahLst/>
            <a:cxnLst/>
            <a:rect l="l" t="t" r="r" b="b"/>
            <a:pathLst>
              <a:path w="5528386" h="6719595" extrusionOk="0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ffectLst>
            <a:outerShdw blurRad="38100" sx="101000" sy="101000" algn="ctr" rotWithShape="0">
              <a:srgbClr val="000000">
                <a:alpha val="298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5" name="Google Shape;1035;p18"/>
          <p:cNvSpPr/>
          <p:nvPr/>
        </p:nvSpPr>
        <p:spPr>
          <a:xfrm>
            <a:off x="541177" y="77757"/>
            <a:ext cx="5528386" cy="6719595"/>
          </a:xfrm>
          <a:custGeom>
            <a:avLst/>
            <a:gdLst/>
            <a:ahLst/>
            <a:cxnLst/>
            <a:rect l="l" t="t" r="r" b="b"/>
            <a:pathLst>
              <a:path w="5528386" h="6719595" extrusionOk="0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ffectLst>
            <a:outerShdw blurRad="38100" sx="101000" sy="101000" algn="ctr" rotWithShape="0">
              <a:srgbClr val="000000">
                <a:alpha val="298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6" name="Google Shape;1036;p18"/>
          <p:cNvSpPr txBox="1">
            <a:spLocks noGrp="1"/>
          </p:cNvSpPr>
          <p:nvPr>
            <p:ph type="title"/>
          </p:nvPr>
        </p:nvSpPr>
        <p:spPr>
          <a:xfrm>
            <a:off x="795575" y="359550"/>
            <a:ext cx="4844400" cy="731400"/>
          </a:xfrm>
          <a:prstGeom prst="rect">
            <a:avLst/>
          </a:prstGeom>
          <a:solidFill>
            <a:schemeClr val="accent4"/>
          </a:solidFill>
        </p:spPr>
        <p:txBody>
          <a:bodyPr spcFirstLastPara="1" wrap="square" lIns="121900" tIns="121900" rIns="121900" bIns="121900" anchor="t" anchorCtr="0">
            <a:noAutofit/>
          </a:bodyPr>
          <a:lstStyle>
            <a:lvl1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Barlow Semi Condensed Medium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9pPr>
          </a:lstStyle>
          <a:p>
            <a:endParaRPr/>
          </a:p>
        </p:txBody>
      </p:sp>
      <p:grpSp>
        <p:nvGrpSpPr>
          <p:cNvPr id="1037" name="Google Shape;1037;p18"/>
          <p:cNvGrpSpPr/>
          <p:nvPr/>
        </p:nvGrpSpPr>
        <p:grpSpPr>
          <a:xfrm>
            <a:off x="5869732" y="192255"/>
            <a:ext cx="432000" cy="6472908"/>
            <a:chOff x="5869732" y="192255"/>
            <a:chExt cx="432000" cy="6472908"/>
          </a:xfrm>
        </p:grpSpPr>
        <p:grpSp>
          <p:nvGrpSpPr>
            <p:cNvPr id="1038" name="Google Shape;1038;p18"/>
            <p:cNvGrpSpPr/>
            <p:nvPr/>
          </p:nvGrpSpPr>
          <p:grpSpPr>
            <a:xfrm>
              <a:off x="5869732" y="192255"/>
              <a:ext cx="432000" cy="101655"/>
              <a:chOff x="5815912" y="201588"/>
              <a:chExt cx="540000" cy="104994"/>
            </a:xfrm>
          </p:grpSpPr>
          <p:sp>
            <p:nvSpPr>
              <p:cNvPr id="1039" name="Google Shape;1039;p18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40" name="Google Shape;1040;p18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041" name="Google Shape;1041;p18"/>
            <p:cNvGrpSpPr/>
            <p:nvPr/>
          </p:nvGrpSpPr>
          <p:grpSpPr>
            <a:xfrm>
              <a:off x="5869732" y="6563508"/>
              <a:ext cx="432000" cy="101655"/>
              <a:chOff x="5815912" y="201588"/>
              <a:chExt cx="540000" cy="104994"/>
            </a:xfrm>
          </p:grpSpPr>
          <p:sp>
            <p:nvSpPr>
              <p:cNvPr id="1042" name="Google Shape;1042;p18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43" name="Google Shape;1043;p18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044" name="Google Shape;1044;p18"/>
            <p:cNvGrpSpPr/>
            <p:nvPr/>
          </p:nvGrpSpPr>
          <p:grpSpPr>
            <a:xfrm>
              <a:off x="5869732" y="723193"/>
              <a:ext cx="432000" cy="101655"/>
              <a:chOff x="5815912" y="201588"/>
              <a:chExt cx="540000" cy="104994"/>
            </a:xfrm>
          </p:grpSpPr>
          <p:sp>
            <p:nvSpPr>
              <p:cNvPr id="1045" name="Google Shape;1045;p18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46" name="Google Shape;1046;p18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047" name="Google Shape;1047;p18"/>
            <p:cNvGrpSpPr/>
            <p:nvPr/>
          </p:nvGrpSpPr>
          <p:grpSpPr>
            <a:xfrm>
              <a:off x="5869732" y="1254131"/>
              <a:ext cx="432000" cy="101655"/>
              <a:chOff x="5815912" y="201588"/>
              <a:chExt cx="540000" cy="104994"/>
            </a:xfrm>
          </p:grpSpPr>
          <p:sp>
            <p:nvSpPr>
              <p:cNvPr id="1048" name="Google Shape;1048;p18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49" name="Google Shape;1049;p18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050" name="Google Shape;1050;p18"/>
            <p:cNvGrpSpPr/>
            <p:nvPr/>
          </p:nvGrpSpPr>
          <p:grpSpPr>
            <a:xfrm>
              <a:off x="5869732" y="1785069"/>
              <a:ext cx="432000" cy="101655"/>
              <a:chOff x="5815912" y="201588"/>
              <a:chExt cx="540000" cy="104994"/>
            </a:xfrm>
          </p:grpSpPr>
          <p:sp>
            <p:nvSpPr>
              <p:cNvPr id="1051" name="Google Shape;1051;p18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52" name="Google Shape;1052;p18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053" name="Google Shape;1053;p18"/>
            <p:cNvGrpSpPr/>
            <p:nvPr/>
          </p:nvGrpSpPr>
          <p:grpSpPr>
            <a:xfrm>
              <a:off x="5869732" y="2316007"/>
              <a:ext cx="432000" cy="101655"/>
              <a:chOff x="5815912" y="201588"/>
              <a:chExt cx="540000" cy="104994"/>
            </a:xfrm>
          </p:grpSpPr>
          <p:sp>
            <p:nvSpPr>
              <p:cNvPr id="1054" name="Google Shape;1054;p18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55" name="Google Shape;1055;p18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056" name="Google Shape;1056;p18"/>
            <p:cNvGrpSpPr/>
            <p:nvPr/>
          </p:nvGrpSpPr>
          <p:grpSpPr>
            <a:xfrm>
              <a:off x="5869732" y="2846944"/>
              <a:ext cx="432000" cy="101655"/>
              <a:chOff x="5815912" y="201588"/>
              <a:chExt cx="540000" cy="104994"/>
            </a:xfrm>
          </p:grpSpPr>
          <p:sp>
            <p:nvSpPr>
              <p:cNvPr id="1057" name="Google Shape;1057;p18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58" name="Google Shape;1058;p18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059" name="Google Shape;1059;p18"/>
            <p:cNvGrpSpPr/>
            <p:nvPr/>
          </p:nvGrpSpPr>
          <p:grpSpPr>
            <a:xfrm>
              <a:off x="5869732" y="3377883"/>
              <a:ext cx="432000" cy="101655"/>
              <a:chOff x="5815912" y="201588"/>
              <a:chExt cx="540000" cy="104994"/>
            </a:xfrm>
          </p:grpSpPr>
          <p:sp>
            <p:nvSpPr>
              <p:cNvPr id="1060" name="Google Shape;1060;p18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61" name="Google Shape;1061;p18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062" name="Google Shape;1062;p18"/>
            <p:cNvGrpSpPr/>
            <p:nvPr/>
          </p:nvGrpSpPr>
          <p:grpSpPr>
            <a:xfrm>
              <a:off x="5869732" y="3908820"/>
              <a:ext cx="432000" cy="101655"/>
              <a:chOff x="5815912" y="201588"/>
              <a:chExt cx="540000" cy="104994"/>
            </a:xfrm>
          </p:grpSpPr>
          <p:sp>
            <p:nvSpPr>
              <p:cNvPr id="1063" name="Google Shape;1063;p18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64" name="Google Shape;1064;p18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065" name="Google Shape;1065;p18"/>
            <p:cNvGrpSpPr/>
            <p:nvPr/>
          </p:nvGrpSpPr>
          <p:grpSpPr>
            <a:xfrm>
              <a:off x="5869732" y="4439758"/>
              <a:ext cx="432000" cy="101655"/>
              <a:chOff x="5815912" y="201588"/>
              <a:chExt cx="540000" cy="104994"/>
            </a:xfrm>
          </p:grpSpPr>
          <p:sp>
            <p:nvSpPr>
              <p:cNvPr id="1066" name="Google Shape;1066;p18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67" name="Google Shape;1067;p18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068" name="Google Shape;1068;p18"/>
            <p:cNvGrpSpPr/>
            <p:nvPr/>
          </p:nvGrpSpPr>
          <p:grpSpPr>
            <a:xfrm>
              <a:off x="5869732" y="4970697"/>
              <a:ext cx="432000" cy="101655"/>
              <a:chOff x="5815912" y="201588"/>
              <a:chExt cx="540000" cy="104994"/>
            </a:xfrm>
          </p:grpSpPr>
          <p:sp>
            <p:nvSpPr>
              <p:cNvPr id="1069" name="Google Shape;1069;p18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70" name="Google Shape;1070;p18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071" name="Google Shape;1071;p18"/>
            <p:cNvGrpSpPr/>
            <p:nvPr/>
          </p:nvGrpSpPr>
          <p:grpSpPr>
            <a:xfrm>
              <a:off x="5869732" y="5501635"/>
              <a:ext cx="432000" cy="101655"/>
              <a:chOff x="5815912" y="201588"/>
              <a:chExt cx="540000" cy="104994"/>
            </a:xfrm>
          </p:grpSpPr>
          <p:sp>
            <p:nvSpPr>
              <p:cNvPr id="1072" name="Google Shape;1072;p18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73" name="Google Shape;1073;p18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074" name="Google Shape;1074;p18"/>
            <p:cNvGrpSpPr/>
            <p:nvPr/>
          </p:nvGrpSpPr>
          <p:grpSpPr>
            <a:xfrm>
              <a:off x="5869732" y="6032572"/>
              <a:ext cx="432000" cy="101655"/>
              <a:chOff x="5815912" y="201588"/>
              <a:chExt cx="540000" cy="104994"/>
            </a:xfrm>
          </p:grpSpPr>
          <p:sp>
            <p:nvSpPr>
              <p:cNvPr id="1075" name="Google Shape;1075;p18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76" name="Google Shape;1076;p18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1077" name="Google Shape;1077;p18"/>
          <p:cNvSpPr txBox="1">
            <a:spLocks noGrp="1"/>
          </p:cNvSpPr>
          <p:nvPr>
            <p:ph type="body" idx="1"/>
          </p:nvPr>
        </p:nvSpPr>
        <p:spPr>
          <a:xfrm>
            <a:off x="6533000" y="530075"/>
            <a:ext cx="4844400" cy="60078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2pPr>
            <a:lvl3pPr marL="1371600" lvl="2" indent="-3429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3pPr>
            <a:lvl4pPr marL="1828800" lvl="3" indent="-3429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2100"/>
              </a:spcBef>
              <a:spcAft>
                <a:spcPts val="210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1078" name="Google Shape;1078;p18"/>
          <p:cNvSpPr txBox="1">
            <a:spLocks noGrp="1"/>
          </p:cNvSpPr>
          <p:nvPr>
            <p:ph type="body" idx="2"/>
          </p:nvPr>
        </p:nvSpPr>
        <p:spPr>
          <a:xfrm>
            <a:off x="791475" y="1438800"/>
            <a:ext cx="4844400" cy="50769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2pPr>
            <a:lvl3pPr marL="1371600" lvl="2" indent="-3429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3pPr>
            <a:lvl4pPr marL="1828800" lvl="3" indent="-3429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2100"/>
              </a:spcBef>
              <a:spcAft>
                <a:spcPts val="210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1079" name="Google Shape;1079;p18">
            <a:hlinkClick r:id="" action="ppaction://noaction"/>
          </p:cNvPr>
          <p:cNvSpPr/>
          <p:nvPr/>
        </p:nvSpPr>
        <p:spPr>
          <a:xfrm rot="5397851">
            <a:off x="11347130" y="5186925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080" name="Google Shape;1080;p18">
            <a:hlinkClick r:id="" action="ppaction://noaction"/>
          </p:cNvPr>
          <p:cNvSpPr/>
          <p:nvPr/>
        </p:nvSpPr>
        <p:spPr>
          <a:xfrm rot="5397851">
            <a:off x="11347130" y="6147025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081" name="Google Shape;1081;p18">
            <a:hlinkClick r:id="rId2" action="ppaction://hlinksldjump"/>
          </p:cNvPr>
          <p:cNvSpPr/>
          <p:nvPr/>
        </p:nvSpPr>
        <p:spPr>
          <a:xfrm rot="5397851">
            <a:off x="-117745" y="341750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082" name="Google Shape;1082;p18">
            <a:hlinkClick r:id="" action="ppaction://noaction"/>
          </p:cNvPr>
          <p:cNvSpPr/>
          <p:nvPr/>
        </p:nvSpPr>
        <p:spPr>
          <a:xfrm rot="5397851">
            <a:off x="-117745" y="1301850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083" name="Google Shape;1083;p18">
            <a:hlinkClick r:id="" action="ppaction://noaction"/>
          </p:cNvPr>
          <p:cNvSpPr/>
          <p:nvPr/>
        </p:nvSpPr>
        <p:spPr>
          <a:xfrm rot="5397851">
            <a:off x="-117745" y="2261950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084" name="Google Shape;1084;p18">
            <a:hlinkClick r:id="" action="ppaction://noaction"/>
          </p:cNvPr>
          <p:cNvSpPr/>
          <p:nvPr/>
        </p:nvSpPr>
        <p:spPr>
          <a:xfrm rot="5397851">
            <a:off x="-117745" y="3222050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085" name="Google Shape;1085;p18">
            <a:hlinkClick r:id="" action="ppaction://noaction"/>
          </p:cNvPr>
          <p:cNvSpPr/>
          <p:nvPr/>
        </p:nvSpPr>
        <p:spPr>
          <a:xfrm rot="5397851">
            <a:off x="-117745" y="4182150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8 Reflect 1">
  <p:cSld name="CUSTOM_16_1_1_1_1_2_1">
    <p:spTree>
      <p:nvGrpSpPr>
        <p:cNvPr id="1" name="Shape 10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7" name="Google Shape;1087;p19"/>
          <p:cNvSpPr/>
          <p:nvPr/>
        </p:nvSpPr>
        <p:spPr>
          <a:xfrm>
            <a:off x="460150" y="77757"/>
            <a:ext cx="5611312" cy="6719595"/>
          </a:xfrm>
          <a:custGeom>
            <a:avLst/>
            <a:gdLst/>
            <a:ahLst/>
            <a:cxnLst/>
            <a:rect l="l" t="t" r="r" b="b"/>
            <a:pathLst>
              <a:path w="5528386" h="6719595" extrusionOk="0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  <a:effectLst>
            <a:outerShdw blurRad="38100" sx="101000" sy="101000" algn="ctr" rotWithShape="0">
              <a:srgbClr val="000000">
                <a:alpha val="298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i="0" u="none" strike="noStrike" cap="non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088" name="Google Shape;1088;p19"/>
          <p:cNvSpPr/>
          <p:nvPr/>
        </p:nvSpPr>
        <p:spPr>
          <a:xfrm rot="-5397851" flipH="1">
            <a:off x="-134005" y="342065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solidFill>
            <a:schemeClr val="lt2"/>
          </a:solidFill>
          <a:ln>
            <a:noFill/>
          </a:ln>
          <a:effectLst>
            <a:outerShdw blurRad="50800" dist="38100" dir="16020000" algn="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i="0" u="none" strike="noStrike" cap="non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ENGAGE</a:t>
            </a:r>
            <a:endParaRPr sz="1100" i="0" u="none" strike="noStrike" cap="non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089" name="Google Shape;1089;p19"/>
          <p:cNvSpPr/>
          <p:nvPr/>
        </p:nvSpPr>
        <p:spPr>
          <a:xfrm rot="-5397851" flipH="1">
            <a:off x="-134005" y="1302007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50800" dist="38100" dir="16020000" algn="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i="0" u="none" strike="noStrike" cap="non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EXPLORE</a:t>
            </a:r>
            <a:endParaRPr sz="1100" i="0" u="none" strike="noStrike" cap="non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090" name="Google Shape;1090;p19"/>
          <p:cNvSpPr/>
          <p:nvPr/>
        </p:nvSpPr>
        <p:spPr>
          <a:xfrm rot="-5397851" flipH="1">
            <a:off x="-134005" y="2261949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50800" dist="38100" dir="16080000" algn="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i="0" u="none" strike="noStrike" cap="non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EXPLAIN</a:t>
            </a:r>
            <a:endParaRPr sz="1100" i="0" u="none" strike="noStrike" cap="non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091" name="Google Shape;1091;p19"/>
          <p:cNvSpPr/>
          <p:nvPr/>
        </p:nvSpPr>
        <p:spPr>
          <a:xfrm rot="-5397851" flipH="1">
            <a:off x="-134005" y="3221892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50800" dist="38100" dir="16080000" algn="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i="0" u="none" strike="noStrike" cap="non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APPLY</a:t>
            </a:r>
            <a:endParaRPr sz="1100" i="0" u="none" strike="noStrike" cap="non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092" name="Google Shape;1092;p19"/>
          <p:cNvSpPr/>
          <p:nvPr/>
        </p:nvSpPr>
        <p:spPr>
          <a:xfrm rot="-5397851" flipH="1">
            <a:off x="-134005" y="4181834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50800" dist="38100" dir="16080000" algn="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i="0" u="none" strike="noStrike" cap="non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SHARE</a:t>
            </a:r>
            <a:endParaRPr sz="1100" i="0" u="none" strike="noStrike" cap="non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093" name="Google Shape;1093;p19"/>
          <p:cNvSpPr/>
          <p:nvPr/>
        </p:nvSpPr>
        <p:spPr>
          <a:xfrm rot="-15781">
            <a:off x="5697982" y="124051"/>
            <a:ext cx="849609" cy="6607261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4" name="Google Shape;1094;p19"/>
          <p:cNvSpPr/>
          <p:nvPr/>
        </p:nvSpPr>
        <p:spPr>
          <a:xfrm rot="10800000">
            <a:off x="6108850" y="77757"/>
            <a:ext cx="5611312" cy="6719595"/>
          </a:xfrm>
          <a:custGeom>
            <a:avLst/>
            <a:gdLst/>
            <a:ahLst/>
            <a:cxnLst/>
            <a:rect l="l" t="t" r="r" b="b"/>
            <a:pathLst>
              <a:path w="5528386" h="6719595" extrusionOk="0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  <a:effectLst>
            <a:outerShdw blurRad="38100" sx="101000" sy="101000" algn="ctr" rotWithShape="0">
              <a:srgbClr val="000000">
                <a:alpha val="298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5" name="Google Shape;1095;p19"/>
          <p:cNvSpPr/>
          <p:nvPr/>
        </p:nvSpPr>
        <p:spPr>
          <a:xfrm rot="5397851">
            <a:off x="11332255" y="6101703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solidFill>
            <a:schemeClr val="accent6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EXTEND</a:t>
            </a:r>
            <a:endParaRPr sz="1100" i="0" u="none" strike="noStrike" cap="non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096" name="Google Shape;1096;p19"/>
          <p:cNvSpPr/>
          <p:nvPr/>
        </p:nvSpPr>
        <p:spPr>
          <a:xfrm flipH="1">
            <a:off x="6119328" y="77757"/>
            <a:ext cx="5528386" cy="6719595"/>
          </a:xfrm>
          <a:custGeom>
            <a:avLst/>
            <a:gdLst/>
            <a:ahLst/>
            <a:cxnLst/>
            <a:rect l="l" t="t" r="r" b="b"/>
            <a:pathLst>
              <a:path w="5528386" h="6719595" extrusionOk="0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ffectLst>
            <a:outerShdw blurRad="38100" sx="101000" sy="101000" algn="ctr" rotWithShape="0">
              <a:srgbClr val="000000">
                <a:alpha val="298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7" name="Google Shape;1097;p19"/>
          <p:cNvSpPr/>
          <p:nvPr/>
        </p:nvSpPr>
        <p:spPr>
          <a:xfrm>
            <a:off x="541177" y="77757"/>
            <a:ext cx="5528386" cy="6719595"/>
          </a:xfrm>
          <a:custGeom>
            <a:avLst/>
            <a:gdLst/>
            <a:ahLst/>
            <a:cxnLst/>
            <a:rect l="l" t="t" r="r" b="b"/>
            <a:pathLst>
              <a:path w="5528386" h="6719595" extrusionOk="0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ffectLst>
            <a:outerShdw blurRad="38100" sx="101000" sy="101000" algn="ctr" rotWithShape="0">
              <a:srgbClr val="000000">
                <a:alpha val="298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8" name="Google Shape;1098;p19"/>
          <p:cNvSpPr txBox="1">
            <a:spLocks noGrp="1"/>
          </p:cNvSpPr>
          <p:nvPr>
            <p:ph type="title"/>
          </p:nvPr>
        </p:nvSpPr>
        <p:spPr>
          <a:xfrm>
            <a:off x="795575" y="359550"/>
            <a:ext cx="4844400" cy="731400"/>
          </a:xfrm>
          <a:prstGeom prst="rect">
            <a:avLst/>
          </a:prstGeom>
          <a:solidFill>
            <a:schemeClr val="accent5"/>
          </a:solidFill>
        </p:spPr>
        <p:txBody>
          <a:bodyPr spcFirstLastPara="1" wrap="square" lIns="121900" tIns="121900" rIns="121900" bIns="121900" anchor="t" anchorCtr="0">
            <a:noAutofit/>
          </a:bodyPr>
          <a:lstStyle>
            <a:lvl1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Barlow Semi Condensed Medium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9pPr>
          </a:lstStyle>
          <a:p>
            <a:endParaRPr/>
          </a:p>
        </p:txBody>
      </p:sp>
      <p:grpSp>
        <p:nvGrpSpPr>
          <p:cNvPr id="1099" name="Google Shape;1099;p19"/>
          <p:cNvGrpSpPr/>
          <p:nvPr/>
        </p:nvGrpSpPr>
        <p:grpSpPr>
          <a:xfrm>
            <a:off x="5869732" y="192255"/>
            <a:ext cx="432000" cy="6472908"/>
            <a:chOff x="5869732" y="192255"/>
            <a:chExt cx="432000" cy="6472908"/>
          </a:xfrm>
        </p:grpSpPr>
        <p:grpSp>
          <p:nvGrpSpPr>
            <p:cNvPr id="1100" name="Google Shape;1100;p19"/>
            <p:cNvGrpSpPr/>
            <p:nvPr/>
          </p:nvGrpSpPr>
          <p:grpSpPr>
            <a:xfrm>
              <a:off x="5869732" y="192255"/>
              <a:ext cx="432000" cy="101655"/>
              <a:chOff x="5815912" y="201588"/>
              <a:chExt cx="540000" cy="104994"/>
            </a:xfrm>
          </p:grpSpPr>
          <p:sp>
            <p:nvSpPr>
              <p:cNvPr id="1101" name="Google Shape;1101;p19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02" name="Google Shape;1102;p19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103" name="Google Shape;1103;p19"/>
            <p:cNvGrpSpPr/>
            <p:nvPr/>
          </p:nvGrpSpPr>
          <p:grpSpPr>
            <a:xfrm>
              <a:off x="5869732" y="6563508"/>
              <a:ext cx="432000" cy="101655"/>
              <a:chOff x="5815912" y="201588"/>
              <a:chExt cx="540000" cy="104994"/>
            </a:xfrm>
          </p:grpSpPr>
          <p:sp>
            <p:nvSpPr>
              <p:cNvPr id="1104" name="Google Shape;1104;p19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05" name="Google Shape;1105;p19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106" name="Google Shape;1106;p19"/>
            <p:cNvGrpSpPr/>
            <p:nvPr/>
          </p:nvGrpSpPr>
          <p:grpSpPr>
            <a:xfrm>
              <a:off x="5869732" y="723193"/>
              <a:ext cx="432000" cy="101655"/>
              <a:chOff x="5815912" y="201588"/>
              <a:chExt cx="540000" cy="104994"/>
            </a:xfrm>
          </p:grpSpPr>
          <p:sp>
            <p:nvSpPr>
              <p:cNvPr id="1107" name="Google Shape;1107;p19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08" name="Google Shape;1108;p19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109" name="Google Shape;1109;p19"/>
            <p:cNvGrpSpPr/>
            <p:nvPr/>
          </p:nvGrpSpPr>
          <p:grpSpPr>
            <a:xfrm>
              <a:off x="5869732" y="1254131"/>
              <a:ext cx="432000" cy="101655"/>
              <a:chOff x="5815912" y="201588"/>
              <a:chExt cx="540000" cy="104994"/>
            </a:xfrm>
          </p:grpSpPr>
          <p:sp>
            <p:nvSpPr>
              <p:cNvPr id="1110" name="Google Shape;1110;p19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11" name="Google Shape;1111;p19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112" name="Google Shape;1112;p19"/>
            <p:cNvGrpSpPr/>
            <p:nvPr/>
          </p:nvGrpSpPr>
          <p:grpSpPr>
            <a:xfrm>
              <a:off x="5869732" y="1785069"/>
              <a:ext cx="432000" cy="101655"/>
              <a:chOff x="5815912" y="201588"/>
              <a:chExt cx="540000" cy="104994"/>
            </a:xfrm>
          </p:grpSpPr>
          <p:sp>
            <p:nvSpPr>
              <p:cNvPr id="1113" name="Google Shape;1113;p19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14" name="Google Shape;1114;p19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115" name="Google Shape;1115;p19"/>
            <p:cNvGrpSpPr/>
            <p:nvPr/>
          </p:nvGrpSpPr>
          <p:grpSpPr>
            <a:xfrm>
              <a:off x="5869732" y="2316007"/>
              <a:ext cx="432000" cy="101655"/>
              <a:chOff x="5815912" y="201588"/>
              <a:chExt cx="540000" cy="104994"/>
            </a:xfrm>
          </p:grpSpPr>
          <p:sp>
            <p:nvSpPr>
              <p:cNvPr id="1116" name="Google Shape;1116;p19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17" name="Google Shape;1117;p19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118" name="Google Shape;1118;p19"/>
            <p:cNvGrpSpPr/>
            <p:nvPr/>
          </p:nvGrpSpPr>
          <p:grpSpPr>
            <a:xfrm>
              <a:off x="5869732" y="2846944"/>
              <a:ext cx="432000" cy="101655"/>
              <a:chOff x="5815912" y="201588"/>
              <a:chExt cx="540000" cy="104994"/>
            </a:xfrm>
          </p:grpSpPr>
          <p:sp>
            <p:nvSpPr>
              <p:cNvPr id="1119" name="Google Shape;1119;p19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20" name="Google Shape;1120;p19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121" name="Google Shape;1121;p19"/>
            <p:cNvGrpSpPr/>
            <p:nvPr/>
          </p:nvGrpSpPr>
          <p:grpSpPr>
            <a:xfrm>
              <a:off x="5869732" y="3377883"/>
              <a:ext cx="432000" cy="101655"/>
              <a:chOff x="5815912" y="201588"/>
              <a:chExt cx="540000" cy="104994"/>
            </a:xfrm>
          </p:grpSpPr>
          <p:sp>
            <p:nvSpPr>
              <p:cNvPr id="1122" name="Google Shape;1122;p19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23" name="Google Shape;1123;p19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124" name="Google Shape;1124;p19"/>
            <p:cNvGrpSpPr/>
            <p:nvPr/>
          </p:nvGrpSpPr>
          <p:grpSpPr>
            <a:xfrm>
              <a:off x="5869732" y="3908820"/>
              <a:ext cx="432000" cy="101655"/>
              <a:chOff x="5815912" y="201588"/>
              <a:chExt cx="540000" cy="104994"/>
            </a:xfrm>
          </p:grpSpPr>
          <p:sp>
            <p:nvSpPr>
              <p:cNvPr id="1125" name="Google Shape;1125;p19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26" name="Google Shape;1126;p19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127" name="Google Shape;1127;p19"/>
            <p:cNvGrpSpPr/>
            <p:nvPr/>
          </p:nvGrpSpPr>
          <p:grpSpPr>
            <a:xfrm>
              <a:off x="5869732" y="4439758"/>
              <a:ext cx="432000" cy="101655"/>
              <a:chOff x="5815912" y="201588"/>
              <a:chExt cx="540000" cy="104994"/>
            </a:xfrm>
          </p:grpSpPr>
          <p:sp>
            <p:nvSpPr>
              <p:cNvPr id="1128" name="Google Shape;1128;p19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29" name="Google Shape;1129;p19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130" name="Google Shape;1130;p19"/>
            <p:cNvGrpSpPr/>
            <p:nvPr/>
          </p:nvGrpSpPr>
          <p:grpSpPr>
            <a:xfrm>
              <a:off x="5869732" y="4970697"/>
              <a:ext cx="432000" cy="101655"/>
              <a:chOff x="5815912" y="201588"/>
              <a:chExt cx="540000" cy="104994"/>
            </a:xfrm>
          </p:grpSpPr>
          <p:sp>
            <p:nvSpPr>
              <p:cNvPr id="1131" name="Google Shape;1131;p19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32" name="Google Shape;1132;p19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133" name="Google Shape;1133;p19"/>
            <p:cNvGrpSpPr/>
            <p:nvPr/>
          </p:nvGrpSpPr>
          <p:grpSpPr>
            <a:xfrm>
              <a:off x="5869732" y="5501635"/>
              <a:ext cx="432000" cy="101655"/>
              <a:chOff x="5815912" y="201588"/>
              <a:chExt cx="540000" cy="104994"/>
            </a:xfrm>
          </p:grpSpPr>
          <p:sp>
            <p:nvSpPr>
              <p:cNvPr id="1134" name="Google Shape;1134;p19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35" name="Google Shape;1135;p19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136" name="Google Shape;1136;p19"/>
            <p:cNvGrpSpPr/>
            <p:nvPr/>
          </p:nvGrpSpPr>
          <p:grpSpPr>
            <a:xfrm>
              <a:off x="5869732" y="6032572"/>
              <a:ext cx="432000" cy="101655"/>
              <a:chOff x="5815912" y="201588"/>
              <a:chExt cx="540000" cy="104994"/>
            </a:xfrm>
          </p:grpSpPr>
          <p:sp>
            <p:nvSpPr>
              <p:cNvPr id="1137" name="Google Shape;1137;p19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38" name="Google Shape;1138;p19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1139" name="Google Shape;1139;p19"/>
          <p:cNvSpPr/>
          <p:nvPr/>
        </p:nvSpPr>
        <p:spPr>
          <a:xfrm rot="5397851">
            <a:off x="11332255" y="5141761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REFLECT</a:t>
            </a:r>
            <a:endParaRPr sz="1100" i="0" u="none" strike="noStrike" cap="non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140" name="Google Shape;1140;p19"/>
          <p:cNvSpPr txBox="1">
            <a:spLocks noGrp="1"/>
          </p:cNvSpPr>
          <p:nvPr>
            <p:ph type="body" idx="1"/>
          </p:nvPr>
        </p:nvSpPr>
        <p:spPr>
          <a:xfrm>
            <a:off x="6533000" y="530075"/>
            <a:ext cx="4844400" cy="60078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2pPr>
            <a:lvl3pPr marL="1371600" lvl="2" indent="-3429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3pPr>
            <a:lvl4pPr marL="1828800" lvl="3" indent="-3429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2100"/>
              </a:spcBef>
              <a:spcAft>
                <a:spcPts val="210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1141" name="Google Shape;1141;p19"/>
          <p:cNvSpPr txBox="1">
            <a:spLocks noGrp="1"/>
          </p:cNvSpPr>
          <p:nvPr>
            <p:ph type="body" idx="2"/>
          </p:nvPr>
        </p:nvSpPr>
        <p:spPr>
          <a:xfrm>
            <a:off x="791475" y="1438800"/>
            <a:ext cx="4844400" cy="50769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2pPr>
            <a:lvl3pPr marL="1371600" lvl="2" indent="-3429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3pPr>
            <a:lvl4pPr marL="1828800" lvl="3" indent="-3429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2100"/>
              </a:spcBef>
              <a:spcAft>
                <a:spcPts val="210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1142" name="Google Shape;1142;p19">
            <a:hlinkClick r:id="" action="ppaction://noaction"/>
          </p:cNvPr>
          <p:cNvSpPr/>
          <p:nvPr/>
        </p:nvSpPr>
        <p:spPr>
          <a:xfrm rot="5397851">
            <a:off x="11347130" y="5186925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143" name="Google Shape;1143;p19">
            <a:hlinkClick r:id="" action="ppaction://noaction"/>
          </p:cNvPr>
          <p:cNvSpPr/>
          <p:nvPr/>
        </p:nvSpPr>
        <p:spPr>
          <a:xfrm rot="5397851">
            <a:off x="11347130" y="6147025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144" name="Google Shape;1144;p19">
            <a:hlinkClick r:id="rId2" action="ppaction://hlinksldjump"/>
          </p:cNvPr>
          <p:cNvSpPr/>
          <p:nvPr/>
        </p:nvSpPr>
        <p:spPr>
          <a:xfrm rot="5397851">
            <a:off x="-117745" y="341750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145" name="Google Shape;1145;p19">
            <a:hlinkClick r:id="" action="ppaction://noaction"/>
          </p:cNvPr>
          <p:cNvSpPr/>
          <p:nvPr/>
        </p:nvSpPr>
        <p:spPr>
          <a:xfrm rot="5397851">
            <a:off x="-117745" y="1301850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146" name="Google Shape;1146;p19">
            <a:hlinkClick r:id="" action="ppaction://noaction"/>
          </p:cNvPr>
          <p:cNvSpPr/>
          <p:nvPr/>
        </p:nvSpPr>
        <p:spPr>
          <a:xfrm rot="5397851">
            <a:off x="-117745" y="2261950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147" name="Google Shape;1147;p19">
            <a:hlinkClick r:id="" action="ppaction://noaction"/>
          </p:cNvPr>
          <p:cNvSpPr/>
          <p:nvPr/>
        </p:nvSpPr>
        <p:spPr>
          <a:xfrm rot="5397851">
            <a:off x="-117745" y="3222050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148" name="Google Shape;1148;p19">
            <a:hlinkClick r:id="" action="ppaction://noaction"/>
          </p:cNvPr>
          <p:cNvSpPr/>
          <p:nvPr/>
        </p:nvSpPr>
        <p:spPr>
          <a:xfrm rot="5397851">
            <a:off x="-117745" y="4182150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8 Reflect 2">
  <p:cSld name="CUSTOM_16_1_1_1_1_1">
    <p:spTree>
      <p:nvGrpSpPr>
        <p:cNvPr id="1" name="Shape 1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0" name="Google Shape;1150;p20"/>
          <p:cNvSpPr/>
          <p:nvPr/>
        </p:nvSpPr>
        <p:spPr>
          <a:xfrm rot="-15781">
            <a:off x="5697982" y="124051"/>
            <a:ext cx="849609" cy="6607261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1" name="Google Shape;1151;p20"/>
          <p:cNvSpPr/>
          <p:nvPr/>
        </p:nvSpPr>
        <p:spPr>
          <a:xfrm>
            <a:off x="460150" y="77757"/>
            <a:ext cx="5611312" cy="6719595"/>
          </a:xfrm>
          <a:custGeom>
            <a:avLst/>
            <a:gdLst/>
            <a:ahLst/>
            <a:cxnLst/>
            <a:rect l="l" t="t" r="r" b="b"/>
            <a:pathLst>
              <a:path w="5528386" h="6719595" extrusionOk="0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  <a:effectLst>
            <a:outerShdw blurRad="38100" sx="101000" sy="101000" algn="ctr" rotWithShape="0">
              <a:srgbClr val="000000">
                <a:alpha val="298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2" name="Google Shape;1152;p20"/>
          <p:cNvSpPr/>
          <p:nvPr/>
        </p:nvSpPr>
        <p:spPr>
          <a:xfrm rot="10800000">
            <a:off x="6108850" y="77757"/>
            <a:ext cx="5611312" cy="6719595"/>
          </a:xfrm>
          <a:custGeom>
            <a:avLst/>
            <a:gdLst/>
            <a:ahLst/>
            <a:cxnLst/>
            <a:rect l="l" t="t" r="r" b="b"/>
            <a:pathLst>
              <a:path w="5528386" h="6719595" extrusionOk="0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  <a:effectLst>
            <a:outerShdw blurRad="38100" sx="101000" sy="101000" algn="ctr" rotWithShape="0">
              <a:srgbClr val="000000">
                <a:alpha val="298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3" name="Google Shape;1153;p20"/>
          <p:cNvSpPr/>
          <p:nvPr/>
        </p:nvSpPr>
        <p:spPr>
          <a:xfrm rot="5397851">
            <a:off x="11332255" y="6101703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solidFill>
            <a:schemeClr val="accent6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EXTEND</a:t>
            </a:r>
            <a:endParaRPr sz="1100" i="0" u="none" strike="noStrike" cap="non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154" name="Google Shape;1154;p20"/>
          <p:cNvSpPr/>
          <p:nvPr/>
        </p:nvSpPr>
        <p:spPr>
          <a:xfrm flipH="1">
            <a:off x="6119328" y="77757"/>
            <a:ext cx="5528386" cy="6719595"/>
          </a:xfrm>
          <a:custGeom>
            <a:avLst/>
            <a:gdLst/>
            <a:ahLst/>
            <a:cxnLst/>
            <a:rect l="l" t="t" r="r" b="b"/>
            <a:pathLst>
              <a:path w="5528386" h="6719595" extrusionOk="0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ffectLst>
            <a:outerShdw blurRad="38100" sx="101000" sy="101000" algn="ctr" rotWithShape="0">
              <a:srgbClr val="000000">
                <a:alpha val="298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5" name="Google Shape;1155;p20"/>
          <p:cNvSpPr/>
          <p:nvPr/>
        </p:nvSpPr>
        <p:spPr>
          <a:xfrm rot="-5397851" flipH="1">
            <a:off x="-134005" y="342065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solidFill>
            <a:schemeClr val="lt2"/>
          </a:solidFill>
          <a:ln>
            <a:noFill/>
          </a:ln>
          <a:effectLst>
            <a:outerShdw blurRad="50800" dist="38100" dir="16020000" algn="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i="0" u="none" strike="noStrike" cap="non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ENGAGE</a:t>
            </a:r>
            <a:endParaRPr sz="1100" i="0" u="none" strike="noStrike" cap="non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156" name="Google Shape;1156;p20"/>
          <p:cNvSpPr/>
          <p:nvPr/>
        </p:nvSpPr>
        <p:spPr>
          <a:xfrm rot="-5397851" flipH="1">
            <a:off x="-134005" y="1302007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50800" dist="38100" dir="16020000" algn="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i="0" u="none" strike="noStrike" cap="non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EXPLORE</a:t>
            </a:r>
            <a:endParaRPr sz="1100" i="0" u="none" strike="noStrike" cap="non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157" name="Google Shape;1157;p20"/>
          <p:cNvSpPr/>
          <p:nvPr/>
        </p:nvSpPr>
        <p:spPr>
          <a:xfrm rot="-5397851" flipH="1">
            <a:off x="-134005" y="2261949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50800" dist="38100" dir="16080000" algn="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i="0" u="none" strike="noStrike" cap="non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EXPLAIN</a:t>
            </a:r>
            <a:endParaRPr sz="1100" i="0" u="none" strike="noStrike" cap="non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158" name="Google Shape;1158;p20"/>
          <p:cNvSpPr/>
          <p:nvPr/>
        </p:nvSpPr>
        <p:spPr>
          <a:xfrm rot="-5397851" flipH="1">
            <a:off x="-134005" y="3221892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50800" dist="38100" dir="16080000" algn="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i="0" u="none" strike="noStrike" cap="non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APPLY</a:t>
            </a:r>
            <a:endParaRPr sz="1100" i="0" u="none" strike="noStrike" cap="non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159" name="Google Shape;1159;p20"/>
          <p:cNvSpPr/>
          <p:nvPr/>
        </p:nvSpPr>
        <p:spPr>
          <a:xfrm rot="-5397851" flipH="1">
            <a:off x="-134005" y="4181834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50800" dist="38100" dir="16080000" algn="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i="0" u="none" strike="noStrike" cap="non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SHARE</a:t>
            </a:r>
            <a:endParaRPr sz="1100" i="0" u="none" strike="noStrike" cap="non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160" name="Google Shape;1160;p20"/>
          <p:cNvSpPr/>
          <p:nvPr/>
        </p:nvSpPr>
        <p:spPr>
          <a:xfrm>
            <a:off x="541177" y="77757"/>
            <a:ext cx="5528386" cy="6719595"/>
          </a:xfrm>
          <a:custGeom>
            <a:avLst/>
            <a:gdLst/>
            <a:ahLst/>
            <a:cxnLst/>
            <a:rect l="l" t="t" r="r" b="b"/>
            <a:pathLst>
              <a:path w="5528386" h="6719595" extrusionOk="0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ffectLst>
            <a:outerShdw blurRad="38100" sx="101000" sy="101000" algn="ctr" rotWithShape="0">
              <a:srgbClr val="000000">
                <a:alpha val="298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1" name="Google Shape;1161;p20"/>
          <p:cNvSpPr txBox="1">
            <a:spLocks noGrp="1"/>
          </p:cNvSpPr>
          <p:nvPr>
            <p:ph type="title"/>
          </p:nvPr>
        </p:nvSpPr>
        <p:spPr>
          <a:xfrm>
            <a:off x="795575" y="359550"/>
            <a:ext cx="4844400" cy="731400"/>
          </a:xfrm>
          <a:prstGeom prst="rect">
            <a:avLst/>
          </a:prstGeom>
          <a:solidFill>
            <a:schemeClr val="accent5"/>
          </a:solidFill>
        </p:spPr>
        <p:txBody>
          <a:bodyPr spcFirstLastPara="1" wrap="square" lIns="121900" tIns="121900" rIns="121900" bIns="121900" anchor="t" anchorCtr="0">
            <a:noAutofit/>
          </a:bodyPr>
          <a:lstStyle>
            <a:lvl1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Barlow Semi Condensed Medium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9pPr>
          </a:lstStyle>
          <a:p>
            <a:endParaRPr/>
          </a:p>
        </p:txBody>
      </p:sp>
      <p:grpSp>
        <p:nvGrpSpPr>
          <p:cNvPr id="1162" name="Google Shape;1162;p20"/>
          <p:cNvGrpSpPr/>
          <p:nvPr/>
        </p:nvGrpSpPr>
        <p:grpSpPr>
          <a:xfrm>
            <a:off x="5869732" y="192255"/>
            <a:ext cx="432000" cy="6472908"/>
            <a:chOff x="5869732" y="192255"/>
            <a:chExt cx="432000" cy="6472908"/>
          </a:xfrm>
        </p:grpSpPr>
        <p:grpSp>
          <p:nvGrpSpPr>
            <p:cNvPr id="1163" name="Google Shape;1163;p20"/>
            <p:cNvGrpSpPr/>
            <p:nvPr/>
          </p:nvGrpSpPr>
          <p:grpSpPr>
            <a:xfrm>
              <a:off x="5869732" y="192255"/>
              <a:ext cx="432000" cy="101655"/>
              <a:chOff x="5815912" y="201588"/>
              <a:chExt cx="540000" cy="104994"/>
            </a:xfrm>
          </p:grpSpPr>
          <p:sp>
            <p:nvSpPr>
              <p:cNvPr id="1164" name="Google Shape;1164;p20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65" name="Google Shape;1165;p20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166" name="Google Shape;1166;p20"/>
            <p:cNvGrpSpPr/>
            <p:nvPr/>
          </p:nvGrpSpPr>
          <p:grpSpPr>
            <a:xfrm>
              <a:off x="5869732" y="6563508"/>
              <a:ext cx="432000" cy="101655"/>
              <a:chOff x="5815912" y="201588"/>
              <a:chExt cx="540000" cy="104994"/>
            </a:xfrm>
          </p:grpSpPr>
          <p:sp>
            <p:nvSpPr>
              <p:cNvPr id="1167" name="Google Shape;1167;p20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68" name="Google Shape;1168;p20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169" name="Google Shape;1169;p20"/>
            <p:cNvGrpSpPr/>
            <p:nvPr/>
          </p:nvGrpSpPr>
          <p:grpSpPr>
            <a:xfrm>
              <a:off x="5869732" y="723193"/>
              <a:ext cx="432000" cy="101655"/>
              <a:chOff x="5815912" y="201588"/>
              <a:chExt cx="540000" cy="104994"/>
            </a:xfrm>
          </p:grpSpPr>
          <p:sp>
            <p:nvSpPr>
              <p:cNvPr id="1170" name="Google Shape;1170;p20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71" name="Google Shape;1171;p20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172" name="Google Shape;1172;p20"/>
            <p:cNvGrpSpPr/>
            <p:nvPr/>
          </p:nvGrpSpPr>
          <p:grpSpPr>
            <a:xfrm>
              <a:off x="5869732" y="1254131"/>
              <a:ext cx="432000" cy="101655"/>
              <a:chOff x="5815912" y="201588"/>
              <a:chExt cx="540000" cy="104994"/>
            </a:xfrm>
          </p:grpSpPr>
          <p:sp>
            <p:nvSpPr>
              <p:cNvPr id="1173" name="Google Shape;1173;p20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74" name="Google Shape;1174;p20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175" name="Google Shape;1175;p20"/>
            <p:cNvGrpSpPr/>
            <p:nvPr/>
          </p:nvGrpSpPr>
          <p:grpSpPr>
            <a:xfrm>
              <a:off x="5869732" y="1785069"/>
              <a:ext cx="432000" cy="101655"/>
              <a:chOff x="5815912" y="201588"/>
              <a:chExt cx="540000" cy="104994"/>
            </a:xfrm>
          </p:grpSpPr>
          <p:sp>
            <p:nvSpPr>
              <p:cNvPr id="1176" name="Google Shape;1176;p20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77" name="Google Shape;1177;p20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178" name="Google Shape;1178;p20"/>
            <p:cNvGrpSpPr/>
            <p:nvPr/>
          </p:nvGrpSpPr>
          <p:grpSpPr>
            <a:xfrm>
              <a:off x="5869732" y="2316007"/>
              <a:ext cx="432000" cy="101655"/>
              <a:chOff x="5815912" y="201588"/>
              <a:chExt cx="540000" cy="104994"/>
            </a:xfrm>
          </p:grpSpPr>
          <p:sp>
            <p:nvSpPr>
              <p:cNvPr id="1179" name="Google Shape;1179;p20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80" name="Google Shape;1180;p20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181" name="Google Shape;1181;p20"/>
            <p:cNvGrpSpPr/>
            <p:nvPr/>
          </p:nvGrpSpPr>
          <p:grpSpPr>
            <a:xfrm>
              <a:off x="5869732" y="2846944"/>
              <a:ext cx="432000" cy="101655"/>
              <a:chOff x="5815912" y="201588"/>
              <a:chExt cx="540000" cy="104994"/>
            </a:xfrm>
          </p:grpSpPr>
          <p:sp>
            <p:nvSpPr>
              <p:cNvPr id="1182" name="Google Shape;1182;p20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83" name="Google Shape;1183;p20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184" name="Google Shape;1184;p20"/>
            <p:cNvGrpSpPr/>
            <p:nvPr/>
          </p:nvGrpSpPr>
          <p:grpSpPr>
            <a:xfrm>
              <a:off x="5869732" y="3377883"/>
              <a:ext cx="432000" cy="101655"/>
              <a:chOff x="5815912" y="201588"/>
              <a:chExt cx="540000" cy="104994"/>
            </a:xfrm>
          </p:grpSpPr>
          <p:sp>
            <p:nvSpPr>
              <p:cNvPr id="1185" name="Google Shape;1185;p20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86" name="Google Shape;1186;p20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187" name="Google Shape;1187;p20"/>
            <p:cNvGrpSpPr/>
            <p:nvPr/>
          </p:nvGrpSpPr>
          <p:grpSpPr>
            <a:xfrm>
              <a:off x="5869732" y="3908820"/>
              <a:ext cx="432000" cy="101655"/>
              <a:chOff x="5815912" y="201588"/>
              <a:chExt cx="540000" cy="104994"/>
            </a:xfrm>
          </p:grpSpPr>
          <p:sp>
            <p:nvSpPr>
              <p:cNvPr id="1188" name="Google Shape;1188;p20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89" name="Google Shape;1189;p20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190" name="Google Shape;1190;p20"/>
            <p:cNvGrpSpPr/>
            <p:nvPr/>
          </p:nvGrpSpPr>
          <p:grpSpPr>
            <a:xfrm>
              <a:off x="5869732" y="4439758"/>
              <a:ext cx="432000" cy="101655"/>
              <a:chOff x="5815912" y="201588"/>
              <a:chExt cx="540000" cy="104994"/>
            </a:xfrm>
          </p:grpSpPr>
          <p:sp>
            <p:nvSpPr>
              <p:cNvPr id="1191" name="Google Shape;1191;p20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92" name="Google Shape;1192;p20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193" name="Google Shape;1193;p20"/>
            <p:cNvGrpSpPr/>
            <p:nvPr/>
          </p:nvGrpSpPr>
          <p:grpSpPr>
            <a:xfrm>
              <a:off x="5869732" y="4970697"/>
              <a:ext cx="432000" cy="101655"/>
              <a:chOff x="5815912" y="201588"/>
              <a:chExt cx="540000" cy="104994"/>
            </a:xfrm>
          </p:grpSpPr>
          <p:sp>
            <p:nvSpPr>
              <p:cNvPr id="1194" name="Google Shape;1194;p20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95" name="Google Shape;1195;p20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196" name="Google Shape;1196;p20"/>
            <p:cNvGrpSpPr/>
            <p:nvPr/>
          </p:nvGrpSpPr>
          <p:grpSpPr>
            <a:xfrm>
              <a:off x="5869732" y="5501635"/>
              <a:ext cx="432000" cy="101655"/>
              <a:chOff x="5815912" y="201588"/>
              <a:chExt cx="540000" cy="104994"/>
            </a:xfrm>
          </p:grpSpPr>
          <p:sp>
            <p:nvSpPr>
              <p:cNvPr id="1197" name="Google Shape;1197;p20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98" name="Google Shape;1198;p20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199" name="Google Shape;1199;p20"/>
            <p:cNvGrpSpPr/>
            <p:nvPr/>
          </p:nvGrpSpPr>
          <p:grpSpPr>
            <a:xfrm>
              <a:off x="5869732" y="6032572"/>
              <a:ext cx="432000" cy="101655"/>
              <a:chOff x="5815912" y="201588"/>
              <a:chExt cx="540000" cy="104994"/>
            </a:xfrm>
          </p:grpSpPr>
          <p:sp>
            <p:nvSpPr>
              <p:cNvPr id="1200" name="Google Shape;1200;p20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01" name="Google Shape;1201;p20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1202" name="Google Shape;1202;p20"/>
          <p:cNvSpPr/>
          <p:nvPr/>
        </p:nvSpPr>
        <p:spPr>
          <a:xfrm rot="-5397851" flipH="1">
            <a:off x="-134005" y="5141776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blurRad="50800" dist="38100" dir="16080000" algn="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i="0" u="none" strike="noStrike" cap="non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REFLECT</a:t>
            </a:r>
            <a:endParaRPr sz="1100" i="0" u="none" strike="noStrike" cap="non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203" name="Google Shape;1203;p20"/>
          <p:cNvSpPr txBox="1">
            <a:spLocks noGrp="1"/>
          </p:cNvSpPr>
          <p:nvPr>
            <p:ph type="body" idx="1"/>
          </p:nvPr>
        </p:nvSpPr>
        <p:spPr>
          <a:xfrm>
            <a:off x="6533000" y="530075"/>
            <a:ext cx="4844400" cy="60078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2pPr>
            <a:lvl3pPr marL="1371600" lvl="2" indent="-3429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3pPr>
            <a:lvl4pPr marL="1828800" lvl="3" indent="-3429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2100"/>
              </a:spcBef>
              <a:spcAft>
                <a:spcPts val="210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1204" name="Google Shape;1204;p20"/>
          <p:cNvSpPr txBox="1">
            <a:spLocks noGrp="1"/>
          </p:cNvSpPr>
          <p:nvPr>
            <p:ph type="body" idx="2"/>
          </p:nvPr>
        </p:nvSpPr>
        <p:spPr>
          <a:xfrm>
            <a:off x="791475" y="1438800"/>
            <a:ext cx="4844400" cy="50769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2pPr>
            <a:lvl3pPr marL="1371600" lvl="2" indent="-3429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3pPr>
            <a:lvl4pPr marL="1828800" lvl="3" indent="-3429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2100"/>
              </a:spcBef>
              <a:spcAft>
                <a:spcPts val="210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1205" name="Google Shape;1205;p20">
            <a:hlinkClick r:id="rId2" action="ppaction://hlinksldjump"/>
          </p:cNvPr>
          <p:cNvSpPr/>
          <p:nvPr/>
        </p:nvSpPr>
        <p:spPr>
          <a:xfrm rot="5397851">
            <a:off x="-117745" y="342075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206" name="Google Shape;1206;p20">
            <a:hlinkClick r:id="" action="ppaction://noaction"/>
          </p:cNvPr>
          <p:cNvSpPr/>
          <p:nvPr/>
        </p:nvSpPr>
        <p:spPr>
          <a:xfrm rot="5397851">
            <a:off x="-117745" y="1302175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207" name="Google Shape;1207;p20">
            <a:hlinkClick r:id="" action="ppaction://noaction"/>
          </p:cNvPr>
          <p:cNvSpPr/>
          <p:nvPr/>
        </p:nvSpPr>
        <p:spPr>
          <a:xfrm rot="5397851">
            <a:off x="-117745" y="2262275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208" name="Google Shape;1208;p20">
            <a:hlinkClick r:id="" action="ppaction://noaction"/>
          </p:cNvPr>
          <p:cNvSpPr/>
          <p:nvPr/>
        </p:nvSpPr>
        <p:spPr>
          <a:xfrm rot="5397851">
            <a:off x="-117745" y="3222375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209" name="Google Shape;1209;p20">
            <a:hlinkClick r:id="" action="ppaction://noaction"/>
          </p:cNvPr>
          <p:cNvSpPr/>
          <p:nvPr/>
        </p:nvSpPr>
        <p:spPr>
          <a:xfrm rot="5397851">
            <a:off x="-117745" y="4182475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210" name="Google Shape;1210;p20">
            <a:hlinkClick r:id="" action="ppaction://noaction"/>
          </p:cNvPr>
          <p:cNvSpPr/>
          <p:nvPr/>
        </p:nvSpPr>
        <p:spPr>
          <a:xfrm rot="5397851">
            <a:off x="-117745" y="5142575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211" name="Google Shape;1211;p20">
            <a:hlinkClick r:id="" action="ppaction://noaction"/>
          </p:cNvPr>
          <p:cNvSpPr/>
          <p:nvPr/>
        </p:nvSpPr>
        <p:spPr>
          <a:xfrm rot="5397851">
            <a:off x="11347130" y="6147025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8 Reflect 3">
  <p:cSld name="CUSTOM_16_1_1_1_1_1_1">
    <p:spTree>
      <p:nvGrpSpPr>
        <p:cNvPr id="1" name="Shape 1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3" name="Google Shape;1213;p21"/>
          <p:cNvSpPr/>
          <p:nvPr/>
        </p:nvSpPr>
        <p:spPr>
          <a:xfrm>
            <a:off x="460150" y="77757"/>
            <a:ext cx="5611312" cy="6719595"/>
          </a:xfrm>
          <a:custGeom>
            <a:avLst/>
            <a:gdLst/>
            <a:ahLst/>
            <a:cxnLst/>
            <a:rect l="l" t="t" r="r" b="b"/>
            <a:pathLst>
              <a:path w="5528386" h="6719595" extrusionOk="0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  <a:effectLst>
            <a:outerShdw blurRad="38100" sx="101000" sy="101000" algn="ctr" rotWithShape="0">
              <a:srgbClr val="000000">
                <a:alpha val="298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4" name="Google Shape;1214;p21"/>
          <p:cNvSpPr/>
          <p:nvPr/>
        </p:nvSpPr>
        <p:spPr>
          <a:xfrm rot="-5397851" flipH="1">
            <a:off x="-134005" y="342065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solidFill>
            <a:schemeClr val="lt2"/>
          </a:solidFill>
          <a:ln>
            <a:noFill/>
          </a:ln>
          <a:effectLst>
            <a:outerShdw blurRad="50800" dist="38100" dir="16020000" algn="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i="0" u="none" strike="noStrike" cap="non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ENGAGE</a:t>
            </a:r>
            <a:endParaRPr sz="1100" i="0" u="none" strike="noStrike" cap="non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215" name="Google Shape;1215;p21"/>
          <p:cNvSpPr/>
          <p:nvPr/>
        </p:nvSpPr>
        <p:spPr>
          <a:xfrm rot="-5397851" flipH="1">
            <a:off x="-134005" y="1302007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50800" dist="38100" dir="16020000" algn="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i="0" u="none" strike="noStrike" cap="non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EXPLORE</a:t>
            </a:r>
            <a:endParaRPr sz="1100" i="0" u="none" strike="noStrike" cap="non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216" name="Google Shape;1216;p21"/>
          <p:cNvSpPr/>
          <p:nvPr/>
        </p:nvSpPr>
        <p:spPr>
          <a:xfrm rot="-5397851" flipH="1">
            <a:off x="-134005" y="2261949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50800" dist="38100" dir="16080000" algn="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i="0" u="none" strike="noStrike" cap="non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EXPLAIN</a:t>
            </a:r>
            <a:endParaRPr sz="1100" i="0" u="none" strike="noStrike" cap="non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217" name="Google Shape;1217;p21"/>
          <p:cNvSpPr/>
          <p:nvPr/>
        </p:nvSpPr>
        <p:spPr>
          <a:xfrm rot="-5397851" flipH="1">
            <a:off x="-134005" y="3221892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50800" dist="38100" dir="16080000" algn="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i="0" u="none" strike="noStrike" cap="non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APPLY</a:t>
            </a:r>
            <a:endParaRPr sz="1100" i="0" u="none" strike="noStrike" cap="non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218" name="Google Shape;1218;p21"/>
          <p:cNvSpPr/>
          <p:nvPr/>
        </p:nvSpPr>
        <p:spPr>
          <a:xfrm rot="-5397851" flipH="1">
            <a:off x="-134005" y="4181834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50800" dist="38100" dir="16080000" algn="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i="0" u="none" strike="noStrike" cap="non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SHARE</a:t>
            </a:r>
            <a:endParaRPr sz="1100" i="0" u="none" strike="noStrike" cap="non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219" name="Google Shape;1219;p21"/>
          <p:cNvSpPr/>
          <p:nvPr/>
        </p:nvSpPr>
        <p:spPr>
          <a:xfrm rot="-5397851" flipH="1">
            <a:off x="-134005" y="5141776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blurRad="50800" dist="38100" dir="16080000" algn="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i="0" u="none" strike="noStrike" cap="non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REFLECT</a:t>
            </a:r>
            <a:endParaRPr sz="1100" i="0" u="none" strike="noStrike" cap="non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220" name="Google Shape;1220;p21"/>
          <p:cNvSpPr/>
          <p:nvPr/>
        </p:nvSpPr>
        <p:spPr>
          <a:xfrm rot="-15781">
            <a:off x="5697982" y="124051"/>
            <a:ext cx="849609" cy="6607261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1" name="Google Shape;1221;p21"/>
          <p:cNvSpPr/>
          <p:nvPr/>
        </p:nvSpPr>
        <p:spPr>
          <a:xfrm rot="10800000">
            <a:off x="6108850" y="77757"/>
            <a:ext cx="5611312" cy="6719595"/>
          </a:xfrm>
          <a:custGeom>
            <a:avLst/>
            <a:gdLst/>
            <a:ahLst/>
            <a:cxnLst/>
            <a:rect l="l" t="t" r="r" b="b"/>
            <a:pathLst>
              <a:path w="5528386" h="6719595" extrusionOk="0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  <a:effectLst>
            <a:outerShdw blurRad="38100" sx="101000" sy="101000" algn="ctr" rotWithShape="0">
              <a:srgbClr val="000000">
                <a:alpha val="298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2" name="Google Shape;1222;p21"/>
          <p:cNvSpPr/>
          <p:nvPr/>
        </p:nvSpPr>
        <p:spPr>
          <a:xfrm rot="5397851">
            <a:off x="11332255" y="6101703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solidFill>
            <a:schemeClr val="accent6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EXTEND</a:t>
            </a:r>
            <a:endParaRPr sz="1100" i="0" u="none" strike="noStrike" cap="non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223" name="Google Shape;1223;p21"/>
          <p:cNvSpPr/>
          <p:nvPr/>
        </p:nvSpPr>
        <p:spPr>
          <a:xfrm flipH="1">
            <a:off x="6119328" y="77757"/>
            <a:ext cx="5528386" cy="6719595"/>
          </a:xfrm>
          <a:custGeom>
            <a:avLst/>
            <a:gdLst/>
            <a:ahLst/>
            <a:cxnLst/>
            <a:rect l="l" t="t" r="r" b="b"/>
            <a:pathLst>
              <a:path w="5528386" h="6719595" extrusionOk="0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ffectLst>
            <a:outerShdw blurRad="38100" sx="101000" sy="101000" algn="ctr" rotWithShape="0">
              <a:srgbClr val="000000">
                <a:alpha val="298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4" name="Google Shape;1224;p21"/>
          <p:cNvSpPr/>
          <p:nvPr/>
        </p:nvSpPr>
        <p:spPr>
          <a:xfrm>
            <a:off x="541177" y="77757"/>
            <a:ext cx="5528386" cy="6719595"/>
          </a:xfrm>
          <a:custGeom>
            <a:avLst/>
            <a:gdLst/>
            <a:ahLst/>
            <a:cxnLst/>
            <a:rect l="l" t="t" r="r" b="b"/>
            <a:pathLst>
              <a:path w="5528386" h="6719595" extrusionOk="0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ffectLst>
            <a:outerShdw blurRad="38100" sx="101000" sy="101000" algn="ctr" rotWithShape="0">
              <a:srgbClr val="000000">
                <a:alpha val="298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5" name="Google Shape;1225;p21"/>
          <p:cNvSpPr txBox="1">
            <a:spLocks noGrp="1"/>
          </p:cNvSpPr>
          <p:nvPr>
            <p:ph type="title"/>
          </p:nvPr>
        </p:nvSpPr>
        <p:spPr>
          <a:xfrm>
            <a:off x="795575" y="359550"/>
            <a:ext cx="4844400" cy="731400"/>
          </a:xfrm>
          <a:prstGeom prst="rect">
            <a:avLst/>
          </a:prstGeom>
          <a:solidFill>
            <a:schemeClr val="accent5"/>
          </a:solidFill>
        </p:spPr>
        <p:txBody>
          <a:bodyPr spcFirstLastPara="1" wrap="square" lIns="121900" tIns="121900" rIns="121900" bIns="121900" anchor="t" anchorCtr="0">
            <a:noAutofit/>
          </a:bodyPr>
          <a:lstStyle>
            <a:lvl1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Barlow Semi Condensed Medium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9pPr>
          </a:lstStyle>
          <a:p>
            <a:endParaRPr/>
          </a:p>
        </p:txBody>
      </p:sp>
      <p:grpSp>
        <p:nvGrpSpPr>
          <p:cNvPr id="1226" name="Google Shape;1226;p21"/>
          <p:cNvGrpSpPr/>
          <p:nvPr/>
        </p:nvGrpSpPr>
        <p:grpSpPr>
          <a:xfrm>
            <a:off x="5869732" y="192255"/>
            <a:ext cx="432000" cy="6472908"/>
            <a:chOff x="5869732" y="192255"/>
            <a:chExt cx="432000" cy="6472908"/>
          </a:xfrm>
        </p:grpSpPr>
        <p:grpSp>
          <p:nvGrpSpPr>
            <p:cNvPr id="1227" name="Google Shape;1227;p21"/>
            <p:cNvGrpSpPr/>
            <p:nvPr/>
          </p:nvGrpSpPr>
          <p:grpSpPr>
            <a:xfrm>
              <a:off x="5869732" y="192255"/>
              <a:ext cx="432000" cy="101655"/>
              <a:chOff x="5815912" y="201588"/>
              <a:chExt cx="540000" cy="104994"/>
            </a:xfrm>
          </p:grpSpPr>
          <p:sp>
            <p:nvSpPr>
              <p:cNvPr id="1228" name="Google Shape;1228;p21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29" name="Google Shape;1229;p21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230" name="Google Shape;1230;p21"/>
            <p:cNvGrpSpPr/>
            <p:nvPr/>
          </p:nvGrpSpPr>
          <p:grpSpPr>
            <a:xfrm>
              <a:off x="5869732" y="6563508"/>
              <a:ext cx="432000" cy="101655"/>
              <a:chOff x="5815912" y="201588"/>
              <a:chExt cx="540000" cy="104994"/>
            </a:xfrm>
          </p:grpSpPr>
          <p:sp>
            <p:nvSpPr>
              <p:cNvPr id="1231" name="Google Shape;1231;p21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32" name="Google Shape;1232;p21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233" name="Google Shape;1233;p21"/>
            <p:cNvGrpSpPr/>
            <p:nvPr/>
          </p:nvGrpSpPr>
          <p:grpSpPr>
            <a:xfrm>
              <a:off x="5869732" y="723193"/>
              <a:ext cx="432000" cy="101655"/>
              <a:chOff x="5815912" y="201588"/>
              <a:chExt cx="540000" cy="104994"/>
            </a:xfrm>
          </p:grpSpPr>
          <p:sp>
            <p:nvSpPr>
              <p:cNvPr id="1234" name="Google Shape;1234;p21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35" name="Google Shape;1235;p21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236" name="Google Shape;1236;p21"/>
            <p:cNvGrpSpPr/>
            <p:nvPr/>
          </p:nvGrpSpPr>
          <p:grpSpPr>
            <a:xfrm>
              <a:off x="5869732" y="1254131"/>
              <a:ext cx="432000" cy="101655"/>
              <a:chOff x="5815912" y="201588"/>
              <a:chExt cx="540000" cy="104994"/>
            </a:xfrm>
          </p:grpSpPr>
          <p:sp>
            <p:nvSpPr>
              <p:cNvPr id="1237" name="Google Shape;1237;p21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38" name="Google Shape;1238;p21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239" name="Google Shape;1239;p21"/>
            <p:cNvGrpSpPr/>
            <p:nvPr/>
          </p:nvGrpSpPr>
          <p:grpSpPr>
            <a:xfrm>
              <a:off x="5869732" y="1785069"/>
              <a:ext cx="432000" cy="101655"/>
              <a:chOff x="5815912" y="201588"/>
              <a:chExt cx="540000" cy="104994"/>
            </a:xfrm>
          </p:grpSpPr>
          <p:sp>
            <p:nvSpPr>
              <p:cNvPr id="1240" name="Google Shape;1240;p21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41" name="Google Shape;1241;p21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242" name="Google Shape;1242;p21"/>
            <p:cNvGrpSpPr/>
            <p:nvPr/>
          </p:nvGrpSpPr>
          <p:grpSpPr>
            <a:xfrm>
              <a:off x="5869732" y="2316007"/>
              <a:ext cx="432000" cy="101655"/>
              <a:chOff x="5815912" y="201588"/>
              <a:chExt cx="540000" cy="104994"/>
            </a:xfrm>
          </p:grpSpPr>
          <p:sp>
            <p:nvSpPr>
              <p:cNvPr id="1243" name="Google Shape;1243;p21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44" name="Google Shape;1244;p21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245" name="Google Shape;1245;p21"/>
            <p:cNvGrpSpPr/>
            <p:nvPr/>
          </p:nvGrpSpPr>
          <p:grpSpPr>
            <a:xfrm>
              <a:off x="5869732" y="2846944"/>
              <a:ext cx="432000" cy="101655"/>
              <a:chOff x="5815912" y="201588"/>
              <a:chExt cx="540000" cy="104994"/>
            </a:xfrm>
          </p:grpSpPr>
          <p:sp>
            <p:nvSpPr>
              <p:cNvPr id="1246" name="Google Shape;1246;p21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47" name="Google Shape;1247;p21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248" name="Google Shape;1248;p21"/>
            <p:cNvGrpSpPr/>
            <p:nvPr/>
          </p:nvGrpSpPr>
          <p:grpSpPr>
            <a:xfrm>
              <a:off x="5869732" y="3377883"/>
              <a:ext cx="432000" cy="101655"/>
              <a:chOff x="5815912" y="201588"/>
              <a:chExt cx="540000" cy="104994"/>
            </a:xfrm>
          </p:grpSpPr>
          <p:sp>
            <p:nvSpPr>
              <p:cNvPr id="1249" name="Google Shape;1249;p21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50" name="Google Shape;1250;p21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251" name="Google Shape;1251;p21"/>
            <p:cNvGrpSpPr/>
            <p:nvPr/>
          </p:nvGrpSpPr>
          <p:grpSpPr>
            <a:xfrm>
              <a:off x="5869732" y="3908820"/>
              <a:ext cx="432000" cy="101655"/>
              <a:chOff x="5815912" y="201588"/>
              <a:chExt cx="540000" cy="104994"/>
            </a:xfrm>
          </p:grpSpPr>
          <p:sp>
            <p:nvSpPr>
              <p:cNvPr id="1252" name="Google Shape;1252;p21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53" name="Google Shape;1253;p21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254" name="Google Shape;1254;p21"/>
            <p:cNvGrpSpPr/>
            <p:nvPr/>
          </p:nvGrpSpPr>
          <p:grpSpPr>
            <a:xfrm>
              <a:off x="5869732" y="4439758"/>
              <a:ext cx="432000" cy="101655"/>
              <a:chOff x="5815912" y="201588"/>
              <a:chExt cx="540000" cy="104994"/>
            </a:xfrm>
          </p:grpSpPr>
          <p:sp>
            <p:nvSpPr>
              <p:cNvPr id="1255" name="Google Shape;1255;p21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56" name="Google Shape;1256;p21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257" name="Google Shape;1257;p21"/>
            <p:cNvGrpSpPr/>
            <p:nvPr/>
          </p:nvGrpSpPr>
          <p:grpSpPr>
            <a:xfrm>
              <a:off x="5869732" y="4970697"/>
              <a:ext cx="432000" cy="101655"/>
              <a:chOff x="5815912" y="201588"/>
              <a:chExt cx="540000" cy="104994"/>
            </a:xfrm>
          </p:grpSpPr>
          <p:sp>
            <p:nvSpPr>
              <p:cNvPr id="1258" name="Google Shape;1258;p21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59" name="Google Shape;1259;p21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260" name="Google Shape;1260;p21"/>
            <p:cNvGrpSpPr/>
            <p:nvPr/>
          </p:nvGrpSpPr>
          <p:grpSpPr>
            <a:xfrm>
              <a:off x="5869732" y="5501635"/>
              <a:ext cx="432000" cy="101655"/>
              <a:chOff x="5815912" y="201588"/>
              <a:chExt cx="540000" cy="104994"/>
            </a:xfrm>
          </p:grpSpPr>
          <p:sp>
            <p:nvSpPr>
              <p:cNvPr id="1261" name="Google Shape;1261;p21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62" name="Google Shape;1262;p21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263" name="Google Shape;1263;p21"/>
            <p:cNvGrpSpPr/>
            <p:nvPr/>
          </p:nvGrpSpPr>
          <p:grpSpPr>
            <a:xfrm>
              <a:off x="5869732" y="6032572"/>
              <a:ext cx="432000" cy="101655"/>
              <a:chOff x="5815912" y="201588"/>
              <a:chExt cx="540000" cy="104994"/>
            </a:xfrm>
          </p:grpSpPr>
          <p:sp>
            <p:nvSpPr>
              <p:cNvPr id="1264" name="Google Shape;1264;p21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65" name="Google Shape;1265;p21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1266" name="Google Shape;1266;p21"/>
          <p:cNvSpPr txBox="1">
            <a:spLocks noGrp="1"/>
          </p:cNvSpPr>
          <p:nvPr>
            <p:ph type="body" idx="1"/>
          </p:nvPr>
        </p:nvSpPr>
        <p:spPr>
          <a:xfrm>
            <a:off x="6533000" y="530075"/>
            <a:ext cx="4844400" cy="60078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2pPr>
            <a:lvl3pPr marL="1371600" lvl="2" indent="-3429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3pPr>
            <a:lvl4pPr marL="1828800" lvl="3" indent="-3429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2100"/>
              </a:spcBef>
              <a:spcAft>
                <a:spcPts val="210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1267" name="Google Shape;1267;p21"/>
          <p:cNvSpPr txBox="1">
            <a:spLocks noGrp="1"/>
          </p:cNvSpPr>
          <p:nvPr>
            <p:ph type="body" idx="2"/>
          </p:nvPr>
        </p:nvSpPr>
        <p:spPr>
          <a:xfrm>
            <a:off x="791475" y="1438800"/>
            <a:ext cx="4844400" cy="50769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2pPr>
            <a:lvl3pPr marL="1371600" lvl="2" indent="-3429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3pPr>
            <a:lvl4pPr marL="1828800" lvl="3" indent="-3429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2100"/>
              </a:spcBef>
              <a:spcAft>
                <a:spcPts val="210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1268" name="Google Shape;1268;p21">
            <a:hlinkClick r:id="" action="ppaction://noaction"/>
          </p:cNvPr>
          <p:cNvSpPr/>
          <p:nvPr/>
        </p:nvSpPr>
        <p:spPr>
          <a:xfrm rot="5397851">
            <a:off x="11347130" y="6147025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269" name="Google Shape;1269;p21">
            <a:hlinkClick r:id="rId2" action="ppaction://hlinksldjump"/>
          </p:cNvPr>
          <p:cNvSpPr/>
          <p:nvPr/>
        </p:nvSpPr>
        <p:spPr>
          <a:xfrm rot="5397851">
            <a:off x="-117745" y="342075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270" name="Google Shape;1270;p21">
            <a:hlinkClick r:id="" action="ppaction://noaction"/>
          </p:cNvPr>
          <p:cNvSpPr/>
          <p:nvPr/>
        </p:nvSpPr>
        <p:spPr>
          <a:xfrm rot="5397851">
            <a:off x="-117745" y="1302175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271" name="Google Shape;1271;p21">
            <a:hlinkClick r:id="" action="ppaction://noaction"/>
          </p:cNvPr>
          <p:cNvSpPr/>
          <p:nvPr/>
        </p:nvSpPr>
        <p:spPr>
          <a:xfrm rot="5397851">
            <a:off x="-117745" y="2262275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272" name="Google Shape;1272;p21">
            <a:hlinkClick r:id="" action="ppaction://noaction"/>
          </p:cNvPr>
          <p:cNvSpPr/>
          <p:nvPr/>
        </p:nvSpPr>
        <p:spPr>
          <a:xfrm rot="5397851">
            <a:off x="-117745" y="3222375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273" name="Google Shape;1273;p21">
            <a:hlinkClick r:id="" action="ppaction://noaction"/>
          </p:cNvPr>
          <p:cNvSpPr/>
          <p:nvPr/>
        </p:nvSpPr>
        <p:spPr>
          <a:xfrm rot="5397851">
            <a:off x="-117745" y="4182475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274" name="Google Shape;1274;p21">
            <a:hlinkClick r:id="" action="ppaction://noaction"/>
          </p:cNvPr>
          <p:cNvSpPr/>
          <p:nvPr/>
        </p:nvSpPr>
        <p:spPr>
          <a:xfrm rot="5397851">
            <a:off x="-117745" y="5142575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9 Extend 1">
  <p:cSld name="CUSTOM_16_1_1_1_1_1_1_2">
    <p:spTree>
      <p:nvGrpSpPr>
        <p:cNvPr id="1" name="Shape 1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6" name="Google Shape;1276;p22"/>
          <p:cNvSpPr/>
          <p:nvPr/>
        </p:nvSpPr>
        <p:spPr>
          <a:xfrm>
            <a:off x="460150" y="77757"/>
            <a:ext cx="5611312" cy="6719595"/>
          </a:xfrm>
          <a:custGeom>
            <a:avLst/>
            <a:gdLst/>
            <a:ahLst/>
            <a:cxnLst/>
            <a:rect l="l" t="t" r="r" b="b"/>
            <a:pathLst>
              <a:path w="5528386" h="6719595" extrusionOk="0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  <a:effectLst>
            <a:outerShdw blurRad="38100" sx="101000" sy="101000" algn="ctr" rotWithShape="0">
              <a:srgbClr val="000000">
                <a:alpha val="298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7" name="Google Shape;1277;p22"/>
          <p:cNvSpPr/>
          <p:nvPr/>
        </p:nvSpPr>
        <p:spPr>
          <a:xfrm rot="-5397851" flipH="1">
            <a:off x="-134005" y="342065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solidFill>
            <a:schemeClr val="lt2"/>
          </a:solidFill>
          <a:ln>
            <a:noFill/>
          </a:ln>
          <a:effectLst>
            <a:outerShdw blurRad="50800" dist="38100" dir="16020000" algn="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i="0" u="none" strike="noStrike" cap="non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ENGAGE</a:t>
            </a:r>
            <a:endParaRPr sz="1100" i="0" u="none" strike="noStrike" cap="non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278" name="Google Shape;1278;p22"/>
          <p:cNvSpPr/>
          <p:nvPr/>
        </p:nvSpPr>
        <p:spPr>
          <a:xfrm rot="-5397851" flipH="1">
            <a:off x="-134005" y="1302007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50800" dist="38100" dir="16020000" algn="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i="0" u="none" strike="noStrike" cap="non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EXPLORE</a:t>
            </a:r>
            <a:endParaRPr sz="1100" i="0" u="none" strike="noStrike" cap="non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279" name="Google Shape;1279;p22"/>
          <p:cNvSpPr/>
          <p:nvPr/>
        </p:nvSpPr>
        <p:spPr>
          <a:xfrm rot="-5397851" flipH="1">
            <a:off x="-134005" y="2261949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50800" dist="38100" dir="16080000" algn="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i="0" u="none" strike="noStrike" cap="non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EXPLAIN</a:t>
            </a:r>
            <a:endParaRPr sz="1100" i="0" u="none" strike="noStrike" cap="non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280" name="Google Shape;1280;p22"/>
          <p:cNvSpPr/>
          <p:nvPr/>
        </p:nvSpPr>
        <p:spPr>
          <a:xfrm rot="-5397851" flipH="1">
            <a:off x="-134005" y="3221892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50800" dist="38100" dir="16080000" algn="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i="0" u="none" strike="noStrike" cap="non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APPLY</a:t>
            </a:r>
            <a:endParaRPr sz="1100" i="0" u="none" strike="noStrike" cap="non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281" name="Google Shape;1281;p22"/>
          <p:cNvSpPr/>
          <p:nvPr/>
        </p:nvSpPr>
        <p:spPr>
          <a:xfrm rot="-5397851" flipH="1">
            <a:off x="-134005" y="4181834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50800" dist="38100" dir="16080000" algn="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i="0" u="none" strike="noStrike" cap="non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SHARE</a:t>
            </a:r>
            <a:endParaRPr sz="1100" i="0" u="none" strike="noStrike" cap="non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282" name="Google Shape;1282;p22"/>
          <p:cNvSpPr/>
          <p:nvPr/>
        </p:nvSpPr>
        <p:spPr>
          <a:xfrm rot="-5397851" flipH="1">
            <a:off x="-134005" y="5141776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blurRad="50800" dist="38100" dir="16080000" algn="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i="0" u="none" strike="noStrike" cap="non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REFLECT</a:t>
            </a:r>
            <a:endParaRPr sz="1100" i="0" u="none" strike="noStrike" cap="non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283" name="Google Shape;1283;p22"/>
          <p:cNvSpPr/>
          <p:nvPr/>
        </p:nvSpPr>
        <p:spPr>
          <a:xfrm rot="-15781">
            <a:off x="5697982" y="124051"/>
            <a:ext cx="849609" cy="6607261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4" name="Google Shape;1284;p22"/>
          <p:cNvSpPr/>
          <p:nvPr/>
        </p:nvSpPr>
        <p:spPr>
          <a:xfrm rot="10800000">
            <a:off x="6108850" y="77757"/>
            <a:ext cx="5611312" cy="6719595"/>
          </a:xfrm>
          <a:custGeom>
            <a:avLst/>
            <a:gdLst/>
            <a:ahLst/>
            <a:cxnLst/>
            <a:rect l="l" t="t" r="r" b="b"/>
            <a:pathLst>
              <a:path w="5528386" h="6719595" extrusionOk="0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  <a:effectLst>
            <a:outerShdw blurRad="38100" sx="101000" sy="101000" algn="ctr" rotWithShape="0">
              <a:srgbClr val="000000">
                <a:alpha val="298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5" name="Google Shape;1285;p22"/>
          <p:cNvSpPr/>
          <p:nvPr/>
        </p:nvSpPr>
        <p:spPr>
          <a:xfrm flipH="1">
            <a:off x="6119328" y="77757"/>
            <a:ext cx="5528386" cy="6719595"/>
          </a:xfrm>
          <a:custGeom>
            <a:avLst/>
            <a:gdLst/>
            <a:ahLst/>
            <a:cxnLst/>
            <a:rect l="l" t="t" r="r" b="b"/>
            <a:pathLst>
              <a:path w="5528386" h="6719595" extrusionOk="0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ffectLst>
            <a:outerShdw blurRad="38100" sx="101000" sy="101000" algn="ctr" rotWithShape="0">
              <a:srgbClr val="000000">
                <a:alpha val="298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6" name="Google Shape;1286;p22"/>
          <p:cNvSpPr/>
          <p:nvPr/>
        </p:nvSpPr>
        <p:spPr>
          <a:xfrm>
            <a:off x="541177" y="77757"/>
            <a:ext cx="5528386" cy="6719595"/>
          </a:xfrm>
          <a:custGeom>
            <a:avLst/>
            <a:gdLst/>
            <a:ahLst/>
            <a:cxnLst/>
            <a:rect l="l" t="t" r="r" b="b"/>
            <a:pathLst>
              <a:path w="5528386" h="6719595" extrusionOk="0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ffectLst>
            <a:outerShdw blurRad="38100" sx="101000" sy="101000" algn="ctr" rotWithShape="0">
              <a:srgbClr val="000000">
                <a:alpha val="298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7" name="Google Shape;1287;p22"/>
          <p:cNvSpPr txBox="1">
            <a:spLocks noGrp="1"/>
          </p:cNvSpPr>
          <p:nvPr>
            <p:ph type="title"/>
          </p:nvPr>
        </p:nvSpPr>
        <p:spPr>
          <a:xfrm>
            <a:off x="795575" y="359550"/>
            <a:ext cx="4844400" cy="731400"/>
          </a:xfrm>
          <a:prstGeom prst="rect">
            <a:avLst/>
          </a:prstGeom>
          <a:solidFill>
            <a:schemeClr val="accent6"/>
          </a:solidFill>
        </p:spPr>
        <p:txBody>
          <a:bodyPr spcFirstLastPara="1" wrap="square" lIns="121900" tIns="121900" rIns="121900" bIns="121900" anchor="t" anchorCtr="0">
            <a:noAutofit/>
          </a:bodyPr>
          <a:lstStyle>
            <a:lvl1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Barlow Semi Condensed Medium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9pPr>
          </a:lstStyle>
          <a:p>
            <a:endParaRPr/>
          </a:p>
        </p:txBody>
      </p:sp>
      <p:grpSp>
        <p:nvGrpSpPr>
          <p:cNvPr id="1288" name="Google Shape;1288;p22"/>
          <p:cNvGrpSpPr/>
          <p:nvPr/>
        </p:nvGrpSpPr>
        <p:grpSpPr>
          <a:xfrm>
            <a:off x="5869732" y="192255"/>
            <a:ext cx="432000" cy="6472908"/>
            <a:chOff x="5869732" y="192255"/>
            <a:chExt cx="432000" cy="6472908"/>
          </a:xfrm>
        </p:grpSpPr>
        <p:grpSp>
          <p:nvGrpSpPr>
            <p:cNvPr id="1289" name="Google Shape;1289;p22"/>
            <p:cNvGrpSpPr/>
            <p:nvPr/>
          </p:nvGrpSpPr>
          <p:grpSpPr>
            <a:xfrm>
              <a:off x="5869732" y="192255"/>
              <a:ext cx="432000" cy="101655"/>
              <a:chOff x="5815912" y="201588"/>
              <a:chExt cx="540000" cy="104994"/>
            </a:xfrm>
          </p:grpSpPr>
          <p:sp>
            <p:nvSpPr>
              <p:cNvPr id="1290" name="Google Shape;1290;p22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91" name="Google Shape;1291;p22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292" name="Google Shape;1292;p22"/>
            <p:cNvGrpSpPr/>
            <p:nvPr/>
          </p:nvGrpSpPr>
          <p:grpSpPr>
            <a:xfrm>
              <a:off x="5869732" y="6563508"/>
              <a:ext cx="432000" cy="101655"/>
              <a:chOff x="5815912" y="201588"/>
              <a:chExt cx="540000" cy="104994"/>
            </a:xfrm>
          </p:grpSpPr>
          <p:sp>
            <p:nvSpPr>
              <p:cNvPr id="1293" name="Google Shape;1293;p22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94" name="Google Shape;1294;p22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295" name="Google Shape;1295;p22"/>
            <p:cNvGrpSpPr/>
            <p:nvPr/>
          </p:nvGrpSpPr>
          <p:grpSpPr>
            <a:xfrm>
              <a:off x="5869732" y="723193"/>
              <a:ext cx="432000" cy="101655"/>
              <a:chOff x="5815912" y="201588"/>
              <a:chExt cx="540000" cy="104994"/>
            </a:xfrm>
          </p:grpSpPr>
          <p:sp>
            <p:nvSpPr>
              <p:cNvPr id="1296" name="Google Shape;1296;p22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97" name="Google Shape;1297;p22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298" name="Google Shape;1298;p22"/>
            <p:cNvGrpSpPr/>
            <p:nvPr/>
          </p:nvGrpSpPr>
          <p:grpSpPr>
            <a:xfrm>
              <a:off x="5869732" y="1254131"/>
              <a:ext cx="432000" cy="101655"/>
              <a:chOff x="5815912" y="201588"/>
              <a:chExt cx="540000" cy="104994"/>
            </a:xfrm>
          </p:grpSpPr>
          <p:sp>
            <p:nvSpPr>
              <p:cNvPr id="1299" name="Google Shape;1299;p22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00" name="Google Shape;1300;p22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01" name="Google Shape;1301;p22"/>
            <p:cNvGrpSpPr/>
            <p:nvPr/>
          </p:nvGrpSpPr>
          <p:grpSpPr>
            <a:xfrm>
              <a:off x="5869732" y="1785069"/>
              <a:ext cx="432000" cy="101655"/>
              <a:chOff x="5815912" y="201588"/>
              <a:chExt cx="540000" cy="104994"/>
            </a:xfrm>
          </p:grpSpPr>
          <p:sp>
            <p:nvSpPr>
              <p:cNvPr id="1302" name="Google Shape;1302;p22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03" name="Google Shape;1303;p22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04" name="Google Shape;1304;p22"/>
            <p:cNvGrpSpPr/>
            <p:nvPr/>
          </p:nvGrpSpPr>
          <p:grpSpPr>
            <a:xfrm>
              <a:off x="5869732" y="2316007"/>
              <a:ext cx="432000" cy="101655"/>
              <a:chOff x="5815912" y="201588"/>
              <a:chExt cx="540000" cy="104994"/>
            </a:xfrm>
          </p:grpSpPr>
          <p:sp>
            <p:nvSpPr>
              <p:cNvPr id="1305" name="Google Shape;1305;p22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06" name="Google Shape;1306;p22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07" name="Google Shape;1307;p22"/>
            <p:cNvGrpSpPr/>
            <p:nvPr/>
          </p:nvGrpSpPr>
          <p:grpSpPr>
            <a:xfrm>
              <a:off x="5869732" y="2846944"/>
              <a:ext cx="432000" cy="101655"/>
              <a:chOff x="5815912" y="201588"/>
              <a:chExt cx="540000" cy="104994"/>
            </a:xfrm>
          </p:grpSpPr>
          <p:sp>
            <p:nvSpPr>
              <p:cNvPr id="1308" name="Google Shape;1308;p22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09" name="Google Shape;1309;p22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10" name="Google Shape;1310;p22"/>
            <p:cNvGrpSpPr/>
            <p:nvPr/>
          </p:nvGrpSpPr>
          <p:grpSpPr>
            <a:xfrm>
              <a:off x="5869732" y="3377883"/>
              <a:ext cx="432000" cy="101655"/>
              <a:chOff x="5815912" y="201588"/>
              <a:chExt cx="540000" cy="104994"/>
            </a:xfrm>
          </p:grpSpPr>
          <p:sp>
            <p:nvSpPr>
              <p:cNvPr id="1311" name="Google Shape;1311;p22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12" name="Google Shape;1312;p22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13" name="Google Shape;1313;p22"/>
            <p:cNvGrpSpPr/>
            <p:nvPr/>
          </p:nvGrpSpPr>
          <p:grpSpPr>
            <a:xfrm>
              <a:off x="5869732" y="3908820"/>
              <a:ext cx="432000" cy="101655"/>
              <a:chOff x="5815912" y="201588"/>
              <a:chExt cx="540000" cy="104994"/>
            </a:xfrm>
          </p:grpSpPr>
          <p:sp>
            <p:nvSpPr>
              <p:cNvPr id="1314" name="Google Shape;1314;p22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15" name="Google Shape;1315;p22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16" name="Google Shape;1316;p22"/>
            <p:cNvGrpSpPr/>
            <p:nvPr/>
          </p:nvGrpSpPr>
          <p:grpSpPr>
            <a:xfrm>
              <a:off x="5869732" y="4439758"/>
              <a:ext cx="432000" cy="101655"/>
              <a:chOff x="5815912" y="201588"/>
              <a:chExt cx="540000" cy="104994"/>
            </a:xfrm>
          </p:grpSpPr>
          <p:sp>
            <p:nvSpPr>
              <p:cNvPr id="1317" name="Google Shape;1317;p22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18" name="Google Shape;1318;p22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19" name="Google Shape;1319;p22"/>
            <p:cNvGrpSpPr/>
            <p:nvPr/>
          </p:nvGrpSpPr>
          <p:grpSpPr>
            <a:xfrm>
              <a:off x="5869732" y="4970697"/>
              <a:ext cx="432000" cy="101655"/>
              <a:chOff x="5815912" y="201588"/>
              <a:chExt cx="540000" cy="104994"/>
            </a:xfrm>
          </p:grpSpPr>
          <p:sp>
            <p:nvSpPr>
              <p:cNvPr id="1320" name="Google Shape;1320;p22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21" name="Google Shape;1321;p22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22" name="Google Shape;1322;p22"/>
            <p:cNvGrpSpPr/>
            <p:nvPr/>
          </p:nvGrpSpPr>
          <p:grpSpPr>
            <a:xfrm>
              <a:off x="5869732" y="5501635"/>
              <a:ext cx="432000" cy="101655"/>
              <a:chOff x="5815912" y="201588"/>
              <a:chExt cx="540000" cy="104994"/>
            </a:xfrm>
          </p:grpSpPr>
          <p:sp>
            <p:nvSpPr>
              <p:cNvPr id="1323" name="Google Shape;1323;p22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24" name="Google Shape;1324;p22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25" name="Google Shape;1325;p22"/>
            <p:cNvGrpSpPr/>
            <p:nvPr/>
          </p:nvGrpSpPr>
          <p:grpSpPr>
            <a:xfrm>
              <a:off x="5869732" y="6032572"/>
              <a:ext cx="432000" cy="101655"/>
              <a:chOff x="5815912" y="201588"/>
              <a:chExt cx="540000" cy="104994"/>
            </a:xfrm>
          </p:grpSpPr>
          <p:sp>
            <p:nvSpPr>
              <p:cNvPr id="1326" name="Google Shape;1326;p22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27" name="Google Shape;1327;p22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1328" name="Google Shape;1328;p22"/>
          <p:cNvSpPr/>
          <p:nvPr/>
        </p:nvSpPr>
        <p:spPr>
          <a:xfrm rot="5397851">
            <a:off x="11332255" y="6101703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solidFill>
            <a:schemeClr val="accent6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EXTEND</a:t>
            </a:r>
            <a:endParaRPr sz="1100" i="0" u="none" strike="noStrike" cap="non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329" name="Google Shape;1329;p22"/>
          <p:cNvSpPr txBox="1">
            <a:spLocks noGrp="1"/>
          </p:cNvSpPr>
          <p:nvPr>
            <p:ph type="body" idx="1"/>
          </p:nvPr>
        </p:nvSpPr>
        <p:spPr>
          <a:xfrm>
            <a:off x="6533000" y="530075"/>
            <a:ext cx="4844400" cy="60078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2pPr>
            <a:lvl3pPr marL="1371600" lvl="2" indent="-3429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3pPr>
            <a:lvl4pPr marL="1828800" lvl="3" indent="-3429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2100"/>
              </a:spcBef>
              <a:spcAft>
                <a:spcPts val="210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1330" name="Google Shape;1330;p22"/>
          <p:cNvSpPr txBox="1">
            <a:spLocks noGrp="1"/>
          </p:cNvSpPr>
          <p:nvPr>
            <p:ph type="body" idx="2"/>
          </p:nvPr>
        </p:nvSpPr>
        <p:spPr>
          <a:xfrm>
            <a:off x="791475" y="1438800"/>
            <a:ext cx="4844400" cy="50769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2pPr>
            <a:lvl3pPr marL="1371600" lvl="2" indent="-3429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3pPr>
            <a:lvl4pPr marL="1828800" lvl="3" indent="-3429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2100"/>
              </a:spcBef>
              <a:spcAft>
                <a:spcPts val="210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1331" name="Google Shape;1331;p22">
            <a:hlinkClick r:id="" action="ppaction://noaction"/>
          </p:cNvPr>
          <p:cNvSpPr/>
          <p:nvPr/>
        </p:nvSpPr>
        <p:spPr>
          <a:xfrm rot="5397851">
            <a:off x="11347130" y="6147025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332" name="Google Shape;1332;p22">
            <a:hlinkClick r:id="rId2" action="ppaction://hlinksldjump"/>
          </p:cNvPr>
          <p:cNvSpPr/>
          <p:nvPr/>
        </p:nvSpPr>
        <p:spPr>
          <a:xfrm rot="5397851">
            <a:off x="-117745" y="342075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333" name="Google Shape;1333;p22">
            <a:hlinkClick r:id="" action="ppaction://noaction"/>
          </p:cNvPr>
          <p:cNvSpPr/>
          <p:nvPr/>
        </p:nvSpPr>
        <p:spPr>
          <a:xfrm rot="5397851">
            <a:off x="-117745" y="1302175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334" name="Google Shape;1334;p22">
            <a:hlinkClick r:id="" action="ppaction://noaction"/>
          </p:cNvPr>
          <p:cNvSpPr/>
          <p:nvPr/>
        </p:nvSpPr>
        <p:spPr>
          <a:xfrm rot="5397851">
            <a:off x="-117745" y="2262275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335" name="Google Shape;1335;p22">
            <a:hlinkClick r:id="" action="ppaction://noaction"/>
          </p:cNvPr>
          <p:cNvSpPr/>
          <p:nvPr/>
        </p:nvSpPr>
        <p:spPr>
          <a:xfrm rot="5397851">
            <a:off x="-117745" y="3222375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336" name="Google Shape;1336;p22">
            <a:hlinkClick r:id="" action="ppaction://noaction"/>
          </p:cNvPr>
          <p:cNvSpPr/>
          <p:nvPr/>
        </p:nvSpPr>
        <p:spPr>
          <a:xfrm rot="5397851">
            <a:off x="-117745" y="4182475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337" name="Google Shape;1337;p22">
            <a:hlinkClick r:id="" action="ppaction://noaction"/>
          </p:cNvPr>
          <p:cNvSpPr/>
          <p:nvPr/>
        </p:nvSpPr>
        <p:spPr>
          <a:xfrm rot="5397851">
            <a:off x="-117745" y="5142575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9 Extend 2">
  <p:cSld name="CUSTOM_16_1_1_1_1_1_1_1">
    <p:spTree>
      <p:nvGrpSpPr>
        <p:cNvPr id="1" name="Shape 1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23"/>
          <p:cNvSpPr/>
          <p:nvPr/>
        </p:nvSpPr>
        <p:spPr>
          <a:xfrm rot="-15781">
            <a:off x="5697982" y="124051"/>
            <a:ext cx="849609" cy="6607261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0" name="Google Shape;1340;p23"/>
          <p:cNvSpPr/>
          <p:nvPr/>
        </p:nvSpPr>
        <p:spPr>
          <a:xfrm>
            <a:off x="460150" y="77757"/>
            <a:ext cx="5611312" cy="6719595"/>
          </a:xfrm>
          <a:custGeom>
            <a:avLst/>
            <a:gdLst/>
            <a:ahLst/>
            <a:cxnLst/>
            <a:rect l="l" t="t" r="r" b="b"/>
            <a:pathLst>
              <a:path w="5528386" h="6719595" extrusionOk="0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  <a:effectLst>
            <a:outerShdw blurRad="38100" sx="101000" sy="101000" algn="ctr" rotWithShape="0">
              <a:srgbClr val="000000">
                <a:alpha val="298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1" name="Google Shape;1341;p23"/>
          <p:cNvSpPr/>
          <p:nvPr/>
        </p:nvSpPr>
        <p:spPr>
          <a:xfrm rot="10800000">
            <a:off x="6108850" y="77757"/>
            <a:ext cx="5611312" cy="6719595"/>
          </a:xfrm>
          <a:custGeom>
            <a:avLst/>
            <a:gdLst/>
            <a:ahLst/>
            <a:cxnLst/>
            <a:rect l="l" t="t" r="r" b="b"/>
            <a:pathLst>
              <a:path w="5528386" h="6719595" extrusionOk="0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  <a:effectLst>
            <a:outerShdw blurRad="38100" sx="101000" sy="101000" algn="ctr" rotWithShape="0">
              <a:srgbClr val="000000">
                <a:alpha val="298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2" name="Google Shape;1342;p23"/>
          <p:cNvSpPr/>
          <p:nvPr/>
        </p:nvSpPr>
        <p:spPr>
          <a:xfrm flipH="1">
            <a:off x="6119328" y="77757"/>
            <a:ext cx="5528386" cy="6719595"/>
          </a:xfrm>
          <a:custGeom>
            <a:avLst/>
            <a:gdLst/>
            <a:ahLst/>
            <a:cxnLst/>
            <a:rect l="l" t="t" r="r" b="b"/>
            <a:pathLst>
              <a:path w="5528386" h="6719595" extrusionOk="0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ffectLst>
            <a:outerShdw blurRad="38100" sx="101000" sy="101000" algn="ctr" rotWithShape="0">
              <a:srgbClr val="000000">
                <a:alpha val="298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3" name="Google Shape;1343;p23"/>
          <p:cNvSpPr/>
          <p:nvPr/>
        </p:nvSpPr>
        <p:spPr>
          <a:xfrm rot="-5397851" flipH="1">
            <a:off x="-134005" y="342065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solidFill>
            <a:schemeClr val="lt2"/>
          </a:solidFill>
          <a:ln>
            <a:noFill/>
          </a:ln>
          <a:effectLst>
            <a:outerShdw blurRad="50800" dist="38100" dir="16020000" algn="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i="0" u="none" strike="noStrike" cap="non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ENGAGE</a:t>
            </a:r>
            <a:endParaRPr sz="1100" i="0" u="none" strike="noStrike" cap="non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344" name="Google Shape;1344;p23"/>
          <p:cNvSpPr/>
          <p:nvPr/>
        </p:nvSpPr>
        <p:spPr>
          <a:xfrm rot="-5397851" flipH="1">
            <a:off x="-134005" y="1302007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50800" dist="38100" dir="16020000" algn="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i="0" u="none" strike="noStrike" cap="non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EXPLORE</a:t>
            </a:r>
            <a:endParaRPr sz="1100" i="0" u="none" strike="noStrike" cap="non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345" name="Google Shape;1345;p23"/>
          <p:cNvSpPr/>
          <p:nvPr/>
        </p:nvSpPr>
        <p:spPr>
          <a:xfrm rot="-5397851" flipH="1">
            <a:off x="-134005" y="2261949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50800" dist="38100" dir="16080000" algn="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i="0" u="none" strike="noStrike" cap="non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EXPLAIN</a:t>
            </a:r>
            <a:endParaRPr sz="1100" i="0" u="none" strike="noStrike" cap="non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346" name="Google Shape;1346;p23"/>
          <p:cNvSpPr/>
          <p:nvPr/>
        </p:nvSpPr>
        <p:spPr>
          <a:xfrm rot="-5397851" flipH="1">
            <a:off x="-134005" y="3221892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50800" dist="38100" dir="16080000" algn="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i="0" u="none" strike="noStrike" cap="non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APPLY</a:t>
            </a:r>
            <a:endParaRPr sz="1100" i="0" u="none" strike="noStrike" cap="non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347" name="Google Shape;1347;p23"/>
          <p:cNvSpPr/>
          <p:nvPr/>
        </p:nvSpPr>
        <p:spPr>
          <a:xfrm rot="-5397851" flipH="1">
            <a:off x="-134005" y="4181834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50800" dist="38100" dir="16080000" algn="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i="0" u="none" strike="noStrike" cap="non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SHARE</a:t>
            </a:r>
            <a:endParaRPr sz="1100" i="0" u="none" strike="noStrike" cap="non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348" name="Google Shape;1348;p23"/>
          <p:cNvSpPr/>
          <p:nvPr/>
        </p:nvSpPr>
        <p:spPr>
          <a:xfrm rot="-5397851" flipH="1">
            <a:off x="-134005" y="5141776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blurRad="50800" dist="38100" dir="16080000" algn="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i="0" u="none" strike="noStrike" cap="non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REFLECT</a:t>
            </a:r>
            <a:endParaRPr sz="1100" i="0" u="none" strike="noStrike" cap="non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349" name="Google Shape;1349;p23"/>
          <p:cNvSpPr/>
          <p:nvPr/>
        </p:nvSpPr>
        <p:spPr>
          <a:xfrm>
            <a:off x="541177" y="77757"/>
            <a:ext cx="5528386" cy="6719595"/>
          </a:xfrm>
          <a:custGeom>
            <a:avLst/>
            <a:gdLst/>
            <a:ahLst/>
            <a:cxnLst/>
            <a:rect l="l" t="t" r="r" b="b"/>
            <a:pathLst>
              <a:path w="5528386" h="6719595" extrusionOk="0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ffectLst>
            <a:outerShdw blurRad="38100" sx="101000" sy="101000" algn="ctr" rotWithShape="0">
              <a:srgbClr val="000000">
                <a:alpha val="298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0" name="Google Shape;1350;p23"/>
          <p:cNvSpPr txBox="1">
            <a:spLocks noGrp="1"/>
          </p:cNvSpPr>
          <p:nvPr>
            <p:ph type="title"/>
          </p:nvPr>
        </p:nvSpPr>
        <p:spPr>
          <a:xfrm>
            <a:off x="795575" y="359550"/>
            <a:ext cx="4844400" cy="731400"/>
          </a:xfrm>
          <a:prstGeom prst="rect">
            <a:avLst/>
          </a:prstGeom>
          <a:solidFill>
            <a:schemeClr val="accent6"/>
          </a:solidFill>
        </p:spPr>
        <p:txBody>
          <a:bodyPr spcFirstLastPara="1" wrap="square" lIns="121900" tIns="121900" rIns="121900" bIns="121900" anchor="t" anchorCtr="0">
            <a:noAutofit/>
          </a:bodyPr>
          <a:lstStyle>
            <a:lvl1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Barlow Semi Condensed Medium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9pPr>
          </a:lstStyle>
          <a:p>
            <a:endParaRPr/>
          </a:p>
        </p:txBody>
      </p:sp>
      <p:grpSp>
        <p:nvGrpSpPr>
          <p:cNvPr id="1351" name="Google Shape;1351;p23"/>
          <p:cNvGrpSpPr/>
          <p:nvPr/>
        </p:nvGrpSpPr>
        <p:grpSpPr>
          <a:xfrm>
            <a:off x="5869732" y="192255"/>
            <a:ext cx="432000" cy="6472908"/>
            <a:chOff x="5869732" y="192255"/>
            <a:chExt cx="432000" cy="6472908"/>
          </a:xfrm>
        </p:grpSpPr>
        <p:grpSp>
          <p:nvGrpSpPr>
            <p:cNvPr id="1352" name="Google Shape;1352;p23"/>
            <p:cNvGrpSpPr/>
            <p:nvPr/>
          </p:nvGrpSpPr>
          <p:grpSpPr>
            <a:xfrm>
              <a:off x="5869732" y="192255"/>
              <a:ext cx="432000" cy="101655"/>
              <a:chOff x="5815912" y="201588"/>
              <a:chExt cx="540000" cy="104994"/>
            </a:xfrm>
          </p:grpSpPr>
          <p:sp>
            <p:nvSpPr>
              <p:cNvPr id="1353" name="Google Shape;1353;p23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54" name="Google Shape;1354;p23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55" name="Google Shape;1355;p23"/>
            <p:cNvGrpSpPr/>
            <p:nvPr/>
          </p:nvGrpSpPr>
          <p:grpSpPr>
            <a:xfrm>
              <a:off x="5869732" y="6563508"/>
              <a:ext cx="432000" cy="101655"/>
              <a:chOff x="5815912" y="201588"/>
              <a:chExt cx="540000" cy="104994"/>
            </a:xfrm>
          </p:grpSpPr>
          <p:sp>
            <p:nvSpPr>
              <p:cNvPr id="1356" name="Google Shape;1356;p23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57" name="Google Shape;1357;p23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58" name="Google Shape;1358;p23"/>
            <p:cNvGrpSpPr/>
            <p:nvPr/>
          </p:nvGrpSpPr>
          <p:grpSpPr>
            <a:xfrm>
              <a:off x="5869732" y="723193"/>
              <a:ext cx="432000" cy="101655"/>
              <a:chOff x="5815912" y="201588"/>
              <a:chExt cx="540000" cy="104994"/>
            </a:xfrm>
          </p:grpSpPr>
          <p:sp>
            <p:nvSpPr>
              <p:cNvPr id="1359" name="Google Shape;1359;p23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60" name="Google Shape;1360;p23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61" name="Google Shape;1361;p23"/>
            <p:cNvGrpSpPr/>
            <p:nvPr/>
          </p:nvGrpSpPr>
          <p:grpSpPr>
            <a:xfrm>
              <a:off x="5869732" y="1254131"/>
              <a:ext cx="432000" cy="101655"/>
              <a:chOff x="5815912" y="201588"/>
              <a:chExt cx="540000" cy="104994"/>
            </a:xfrm>
          </p:grpSpPr>
          <p:sp>
            <p:nvSpPr>
              <p:cNvPr id="1362" name="Google Shape;1362;p23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63" name="Google Shape;1363;p23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64" name="Google Shape;1364;p23"/>
            <p:cNvGrpSpPr/>
            <p:nvPr/>
          </p:nvGrpSpPr>
          <p:grpSpPr>
            <a:xfrm>
              <a:off x="5869732" y="1785069"/>
              <a:ext cx="432000" cy="101655"/>
              <a:chOff x="5815912" y="201588"/>
              <a:chExt cx="540000" cy="104994"/>
            </a:xfrm>
          </p:grpSpPr>
          <p:sp>
            <p:nvSpPr>
              <p:cNvPr id="1365" name="Google Shape;1365;p23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66" name="Google Shape;1366;p23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67" name="Google Shape;1367;p23"/>
            <p:cNvGrpSpPr/>
            <p:nvPr/>
          </p:nvGrpSpPr>
          <p:grpSpPr>
            <a:xfrm>
              <a:off x="5869732" y="2316007"/>
              <a:ext cx="432000" cy="101655"/>
              <a:chOff x="5815912" y="201588"/>
              <a:chExt cx="540000" cy="104994"/>
            </a:xfrm>
          </p:grpSpPr>
          <p:sp>
            <p:nvSpPr>
              <p:cNvPr id="1368" name="Google Shape;1368;p23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69" name="Google Shape;1369;p23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70" name="Google Shape;1370;p23"/>
            <p:cNvGrpSpPr/>
            <p:nvPr/>
          </p:nvGrpSpPr>
          <p:grpSpPr>
            <a:xfrm>
              <a:off x="5869732" y="2846944"/>
              <a:ext cx="432000" cy="101655"/>
              <a:chOff x="5815912" y="201588"/>
              <a:chExt cx="540000" cy="104994"/>
            </a:xfrm>
          </p:grpSpPr>
          <p:sp>
            <p:nvSpPr>
              <p:cNvPr id="1371" name="Google Shape;1371;p23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72" name="Google Shape;1372;p23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73" name="Google Shape;1373;p23"/>
            <p:cNvGrpSpPr/>
            <p:nvPr/>
          </p:nvGrpSpPr>
          <p:grpSpPr>
            <a:xfrm>
              <a:off x="5869732" y="3377883"/>
              <a:ext cx="432000" cy="101655"/>
              <a:chOff x="5815912" y="201588"/>
              <a:chExt cx="540000" cy="104994"/>
            </a:xfrm>
          </p:grpSpPr>
          <p:sp>
            <p:nvSpPr>
              <p:cNvPr id="1374" name="Google Shape;1374;p23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75" name="Google Shape;1375;p23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76" name="Google Shape;1376;p23"/>
            <p:cNvGrpSpPr/>
            <p:nvPr/>
          </p:nvGrpSpPr>
          <p:grpSpPr>
            <a:xfrm>
              <a:off x="5869732" y="3908820"/>
              <a:ext cx="432000" cy="101655"/>
              <a:chOff x="5815912" y="201588"/>
              <a:chExt cx="540000" cy="104994"/>
            </a:xfrm>
          </p:grpSpPr>
          <p:sp>
            <p:nvSpPr>
              <p:cNvPr id="1377" name="Google Shape;1377;p23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78" name="Google Shape;1378;p23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79" name="Google Shape;1379;p23"/>
            <p:cNvGrpSpPr/>
            <p:nvPr/>
          </p:nvGrpSpPr>
          <p:grpSpPr>
            <a:xfrm>
              <a:off x="5869732" y="4439758"/>
              <a:ext cx="432000" cy="101655"/>
              <a:chOff x="5815912" y="201588"/>
              <a:chExt cx="540000" cy="104994"/>
            </a:xfrm>
          </p:grpSpPr>
          <p:sp>
            <p:nvSpPr>
              <p:cNvPr id="1380" name="Google Shape;1380;p23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81" name="Google Shape;1381;p23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82" name="Google Shape;1382;p23"/>
            <p:cNvGrpSpPr/>
            <p:nvPr/>
          </p:nvGrpSpPr>
          <p:grpSpPr>
            <a:xfrm>
              <a:off x="5869732" y="4970697"/>
              <a:ext cx="432000" cy="101655"/>
              <a:chOff x="5815912" y="201588"/>
              <a:chExt cx="540000" cy="104994"/>
            </a:xfrm>
          </p:grpSpPr>
          <p:sp>
            <p:nvSpPr>
              <p:cNvPr id="1383" name="Google Shape;1383;p23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84" name="Google Shape;1384;p23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85" name="Google Shape;1385;p23"/>
            <p:cNvGrpSpPr/>
            <p:nvPr/>
          </p:nvGrpSpPr>
          <p:grpSpPr>
            <a:xfrm>
              <a:off x="5869732" y="5501635"/>
              <a:ext cx="432000" cy="101655"/>
              <a:chOff x="5815912" y="201588"/>
              <a:chExt cx="540000" cy="104994"/>
            </a:xfrm>
          </p:grpSpPr>
          <p:sp>
            <p:nvSpPr>
              <p:cNvPr id="1386" name="Google Shape;1386;p23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87" name="Google Shape;1387;p23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88" name="Google Shape;1388;p23"/>
            <p:cNvGrpSpPr/>
            <p:nvPr/>
          </p:nvGrpSpPr>
          <p:grpSpPr>
            <a:xfrm>
              <a:off x="5869732" y="6032572"/>
              <a:ext cx="432000" cy="101655"/>
              <a:chOff x="5815912" y="201588"/>
              <a:chExt cx="540000" cy="104994"/>
            </a:xfrm>
          </p:grpSpPr>
          <p:sp>
            <p:nvSpPr>
              <p:cNvPr id="1389" name="Google Shape;1389;p23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90" name="Google Shape;1390;p23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1391" name="Google Shape;1391;p23"/>
          <p:cNvSpPr/>
          <p:nvPr/>
        </p:nvSpPr>
        <p:spPr>
          <a:xfrm rot="-5397851" flipH="1">
            <a:off x="-134005" y="6101718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solidFill>
            <a:schemeClr val="accent6"/>
          </a:solidFill>
          <a:ln>
            <a:noFill/>
          </a:ln>
          <a:effectLst>
            <a:outerShdw blurRad="50800" dist="38100" dir="16080000" algn="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i="0" u="none" strike="noStrike" cap="non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EXTEND</a:t>
            </a:r>
            <a:endParaRPr sz="1100" i="0" u="none" strike="noStrike" cap="non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392" name="Google Shape;1392;p23"/>
          <p:cNvSpPr txBox="1">
            <a:spLocks noGrp="1"/>
          </p:cNvSpPr>
          <p:nvPr>
            <p:ph type="body" idx="1"/>
          </p:nvPr>
        </p:nvSpPr>
        <p:spPr>
          <a:xfrm>
            <a:off x="6533000" y="530075"/>
            <a:ext cx="4844400" cy="60078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2pPr>
            <a:lvl3pPr marL="1371600" lvl="2" indent="-3429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3pPr>
            <a:lvl4pPr marL="1828800" lvl="3" indent="-3429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2100"/>
              </a:spcBef>
              <a:spcAft>
                <a:spcPts val="210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1393" name="Google Shape;1393;p23"/>
          <p:cNvSpPr txBox="1">
            <a:spLocks noGrp="1"/>
          </p:cNvSpPr>
          <p:nvPr>
            <p:ph type="body" idx="2"/>
          </p:nvPr>
        </p:nvSpPr>
        <p:spPr>
          <a:xfrm>
            <a:off x="791475" y="1438800"/>
            <a:ext cx="4844400" cy="50769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2pPr>
            <a:lvl3pPr marL="1371600" lvl="2" indent="-3429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3pPr>
            <a:lvl4pPr marL="1828800" lvl="3" indent="-3429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2100"/>
              </a:spcBef>
              <a:spcAft>
                <a:spcPts val="210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1394" name="Google Shape;1394;p23">
            <a:hlinkClick r:id="rId2" action="ppaction://hlinksldjump"/>
          </p:cNvPr>
          <p:cNvSpPr/>
          <p:nvPr/>
        </p:nvSpPr>
        <p:spPr>
          <a:xfrm rot="5397851">
            <a:off x="-138220" y="331675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395" name="Google Shape;1395;p23">
            <a:hlinkClick r:id="" action="ppaction://noaction"/>
          </p:cNvPr>
          <p:cNvSpPr/>
          <p:nvPr/>
        </p:nvSpPr>
        <p:spPr>
          <a:xfrm rot="5397851">
            <a:off x="-138220" y="1291775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396" name="Google Shape;1396;p23">
            <a:hlinkClick r:id="" action="ppaction://noaction"/>
          </p:cNvPr>
          <p:cNvSpPr/>
          <p:nvPr/>
        </p:nvSpPr>
        <p:spPr>
          <a:xfrm rot="5397851">
            <a:off x="-138220" y="2251875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397" name="Google Shape;1397;p23">
            <a:hlinkClick r:id="" action="ppaction://noaction"/>
          </p:cNvPr>
          <p:cNvSpPr/>
          <p:nvPr/>
        </p:nvSpPr>
        <p:spPr>
          <a:xfrm rot="5397851">
            <a:off x="-138220" y="3211975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398" name="Google Shape;1398;p23">
            <a:hlinkClick r:id="" action="ppaction://noaction"/>
          </p:cNvPr>
          <p:cNvSpPr/>
          <p:nvPr/>
        </p:nvSpPr>
        <p:spPr>
          <a:xfrm rot="5397851">
            <a:off x="-138220" y="4172075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399" name="Google Shape;1399;p23">
            <a:hlinkClick r:id="" action="ppaction://noaction"/>
          </p:cNvPr>
          <p:cNvSpPr/>
          <p:nvPr/>
        </p:nvSpPr>
        <p:spPr>
          <a:xfrm rot="5397851">
            <a:off x="-138220" y="5132175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400" name="Google Shape;1400;p23">
            <a:hlinkClick r:id="" action="ppaction://noaction"/>
          </p:cNvPr>
          <p:cNvSpPr/>
          <p:nvPr/>
        </p:nvSpPr>
        <p:spPr>
          <a:xfrm rot="5397851">
            <a:off x="-138220" y="6092275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9 Extend 3">
  <p:cSld name="CUSTOM_16_1_1_1_1_1_1_1_2">
    <p:spTree>
      <p:nvGrpSpPr>
        <p:cNvPr id="1" name="Shape 1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" name="Google Shape;1402;p24"/>
          <p:cNvSpPr/>
          <p:nvPr/>
        </p:nvSpPr>
        <p:spPr>
          <a:xfrm>
            <a:off x="460150" y="77757"/>
            <a:ext cx="5611312" cy="6719595"/>
          </a:xfrm>
          <a:custGeom>
            <a:avLst/>
            <a:gdLst/>
            <a:ahLst/>
            <a:cxnLst/>
            <a:rect l="l" t="t" r="r" b="b"/>
            <a:pathLst>
              <a:path w="5528386" h="6719595" extrusionOk="0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  <a:effectLst>
            <a:outerShdw blurRad="38100" sx="101000" sy="101000" algn="ctr" rotWithShape="0">
              <a:srgbClr val="000000">
                <a:alpha val="298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3" name="Google Shape;1403;p24"/>
          <p:cNvSpPr/>
          <p:nvPr/>
        </p:nvSpPr>
        <p:spPr>
          <a:xfrm rot="-5397851" flipH="1">
            <a:off x="-134005" y="342065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solidFill>
            <a:schemeClr val="lt2"/>
          </a:solidFill>
          <a:ln>
            <a:noFill/>
          </a:ln>
          <a:effectLst>
            <a:outerShdw blurRad="50800" dist="38100" dir="16020000" algn="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i="0" u="none" strike="noStrike" cap="non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ENGAGE</a:t>
            </a:r>
            <a:endParaRPr sz="1100" i="0" u="none" strike="noStrike" cap="non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404" name="Google Shape;1404;p24"/>
          <p:cNvSpPr/>
          <p:nvPr/>
        </p:nvSpPr>
        <p:spPr>
          <a:xfrm rot="-5397851" flipH="1">
            <a:off x="-134005" y="1302007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50800" dist="38100" dir="16020000" algn="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i="0" u="none" strike="noStrike" cap="non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EXPLORE</a:t>
            </a:r>
            <a:endParaRPr sz="1100" i="0" u="none" strike="noStrike" cap="non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405" name="Google Shape;1405;p24"/>
          <p:cNvSpPr/>
          <p:nvPr/>
        </p:nvSpPr>
        <p:spPr>
          <a:xfrm rot="-5397851" flipH="1">
            <a:off x="-134005" y="2261949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50800" dist="38100" dir="16080000" algn="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i="0" u="none" strike="noStrike" cap="non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EXPLAIN</a:t>
            </a:r>
            <a:endParaRPr sz="1100" i="0" u="none" strike="noStrike" cap="non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406" name="Google Shape;1406;p24"/>
          <p:cNvSpPr/>
          <p:nvPr/>
        </p:nvSpPr>
        <p:spPr>
          <a:xfrm rot="-5397851" flipH="1">
            <a:off x="-134005" y="3221892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50800" dist="38100" dir="16080000" algn="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i="0" u="none" strike="noStrike" cap="non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APPLY</a:t>
            </a:r>
            <a:endParaRPr sz="1100" i="0" u="none" strike="noStrike" cap="non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407" name="Google Shape;1407;p24"/>
          <p:cNvSpPr/>
          <p:nvPr/>
        </p:nvSpPr>
        <p:spPr>
          <a:xfrm rot="-5397851" flipH="1">
            <a:off x="-134005" y="4181834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50800" dist="38100" dir="16080000" algn="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i="0" u="none" strike="noStrike" cap="non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SHARE</a:t>
            </a:r>
            <a:endParaRPr sz="1100" i="0" u="none" strike="noStrike" cap="non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408" name="Google Shape;1408;p24"/>
          <p:cNvSpPr/>
          <p:nvPr/>
        </p:nvSpPr>
        <p:spPr>
          <a:xfrm rot="-5397851" flipH="1">
            <a:off x="-134005" y="5141776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blurRad="50800" dist="38100" dir="16080000" algn="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i="0" u="none" strike="noStrike" cap="non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REFLECT</a:t>
            </a:r>
            <a:endParaRPr sz="1100" i="0" u="none" strike="noStrike" cap="non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409" name="Google Shape;1409;p24"/>
          <p:cNvSpPr/>
          <p:nvPr/>
        </p:nvSpPr>
        <p:spPr>
          <a:xfrm rot="-5397851" flipH="1">
            <a:off x="-134005" y="6101718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solidFill>
            <a:schemeClr val="accent6"/>
          </a:solidFill>
          <a:ln>
            <a:noFill/>
          </a:ln>
          <a:effectLst>
            <a:outerShdw blurRad="50800" dist="38100" dir="16080000" algn="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i="0" u="none" strike="noStrike" cap="non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EXTEND</a:t>
            </a:r>
            <a:endParaRPr sz="1100" i="0" u="none" strike="noStrike" cap="non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410" name="Google Shape;1410;p24"/>
          <p:cNvSpPr/>
          <p:nvPr/>
        </p:nvSpPr>
        <p:spPr>
          <a:xfrm rot="-15781">
            <a:off x="5697982" y="124051"/>
            <a:ext cx="849609" cy="6607261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1" name="Google Shape;1411;p24"/>
          <p:cNvSpPr/>
          <p:nvPr/>
        </p:nvSpPr>
        <p:spPr>
          <a:xfrm rot="10800000">
            <a:off x="6108850" y="77757"/>
            <a:ext cx="5611312" cy="6719595"/>
          </a:xfrm>
          <a:custGeom>
            <a:avLst/>
            <a:gdLst/>
            <a:ahLst/>
            <a:cxnLst/>
            <a:rect l="l" t="t" r="r" b="b"/>
            <a:pathLst>
              <a:path w="5528386" h="6719595" extrusionOk="0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  <a:effectLst>
            <a:outerShdw blurRad="38100" sx="101000" sy="101000" algn="ctr" rotWithShape="0">
              <a:srgbClr val="000000">
                <a:alpha val="298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2" name="Google Shape;1412;p24"/>
          <p:cNvSpPr/>
          <p:nvPr/>
        </p:nvSpPr>
        <p:spPr>
          <a:xfrm flipH="1">
            <a:off x="6119328" y="77757"/>
            <a:ext cx="5528386" cy="6719595"/>
          </a:xfrm>
          <a:custGeom>
            <a:avLst/>
            <a:gdLst/>
            <a:ahLst/>
            <a:cxnLst/>
            <a:rect l="l" t="t" r="r" b="b"/>
            <a:pathLst>
              <a:path w="5528386" h="6719595" extrusionOk="0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ffectLst>
            <a:outerShdw blurRad="38100" sx="101000" sy="101000" algn="ctr" rotWithShape="0">
              <a:srgbClr val="000000">
                <a:alpha val="298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3" name="Google Shape;1413;p24"/>
          <p:cNvSpPr/>
          <p:nvPr/>
        </p:nvSpPr>
        <p:spPr>
          <a:xfrm>
            <a:off x="541177" y="77757"/>
            <a:ext cx="5528386" cy="6719595"/>
          </a:xfrm>
          <a:custGeom>
            <a:avLst/>
            <a:gdLst/>
            <a:ahLst/>
            <a:cxnLst/>
            <a:rect l="l" t="t" r="r" b="b"/>
            <a:pathLst>
              <a:path w="5528386" h="6719595" extrusionOk="0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ffectLst>
            <a:outerShdw blurRad="38100" sx="101000" sy="101000" algn="ctr" rotWithShape="0">
              <a:srgbClr val="000000">
                <a:alpha val="298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4" name="Google Shape;1414;p24"/>
          <p:cNvSpPr txBox="1">
            <a:spLocks noGrp="1"/>
          </p:cNvSpPr>
          <p:nvPr>
            <p:ph type="title"/>
          </p:nvPr>
        </p:nvSpPr>
        <p:spPr>
          <a:xfrm>
            <a:off x="795575" y="359550"/>
            <a:ext cx="4844400" cy="731400"/>
          </a:xfrm>
          <a:prstGeom prst="rect">
            <a:avLst/>
          </a:prstGeom>
          <a:solidFill>
            <a:schemeClr val="accent6"/>
          </a:solidFill>
        </p:spPr>
        <p:txBody>
          <a:bodyPr spcFirstLastPara="1" wrap="square" lIns="121900" tIns="121900" rIns="121900" bIns="121900" anchor="t" anchorCtr="0">
            <a:noAutofit/>
          </a:bodyPr>
          <a:lstStyle>
            <a:lvl1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Barlow Semi Condensed Medium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9pPr>
          </a:lstStyle>
          <a:p>
            <a:endParaRPr/>
          </a:p>
        </p:txBody>
      </p:sp>
      <p:grpSp>
        <p:nvGrpSpPr>
          <p:cNvPr id="1415" name="Google Shape;1415;p24"/>
          <p:cNvGrpSpPr/>
          <p:nvPr/>
        </p:nvGrpSpPr>
        <p:grpSpPr>
          <a:xfrm>
            <a:off x="5869732" y="192255"/>
            <a:ext cx="432000" cy="6472908"/>
            <a:chOff x="5869732" y="192255"/>
            <a:chExt cx="432000" cy="6472908"/>
          </a:xfrm>
        </p:grpSpPr>
        <p:grpSp>
          <p:nvGrpSpPr>
            <p:cNvPr id="1416" name="Google Shape;1416;p24"/>
            <p:cNvGrpSpPr/>
            <p:nvPr/>
          </p:nvGrpSpPr>
          <p:grpSpPr>
            <a:xfrm>
              <a:off x="5869732" y="192255"/>
              <a:ext cx="432000" cy="101655"/>
              <a:chOff x="5815912" y="201588"/>
              <a:chExt cx="540000" cy="104994"/>
            </a:xfrm>
          </p:grpSpPr>
          <p:sp>
            <p:nvSpPr>
              <p:cNvPr id="1417" name="Google Shape;1417;p24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18" name="Google Shape;1418;p24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19" name="Google Shape;1419;p24"/>
            <p:cNvGrpSpPr/>
            <p:nvPr/>
          </p:nvGrpSpPr>
          <p:grpSpPr>
            <a:xfrm>
              <a:off x="5869732" y="6563508"/>
              <a:ext cx="432000" cy="101655"/>
              <a:chOff x="5815912" y="201588"/>
              <a:chExt cx="540000" cy="104994"/>
            </a:xfrm>
          </p:grpSpPr>
          <p:sp>
            <p:nvSpPr>
              <p:cNvPr id="1420" name="Google Shape;1420;p24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21" name="Google Shape;1421;p24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22" name="Google Shape;1422;p24"/>
            <p:cNvGrpSpPr/>
            <p:nvPr/>
          </p:nvGrpSpPr>
          <p:grpSpPr>
            <a:xfrm>
              <a:off x="5869732" y="723193"/>
              <a:ext cx="432000" cy="101655"/>
              <a:chOff x="5815912" y="201588"/>
              <a:chExt cx="540000" cy="104994"/>
            </a:xfrm>
          </p:grpSpPr>
          <p:sp>
            <p:nvSpPr>
              <p:cNvPr id="1423" name="Google Shape;1423;p24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24" name="Google Shape;1424;p24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25" name="Google Shape;1425;p24"/>
            <p:cNvGrpSpPr/>
            <p:nvPr/>
          </p:nvGrpSpPr>
          <p:grpSpPr>
            <a:xfrm>
              <a:off x="5869732" y="1254131"/>
              <a:ext cx="432000" cy="101655"/>
              <a:chOff x="5815912" y="201588"/>
              <a:chExt cx="540000" cy="104994"/>
            </a:xfrm>
          </p:grpSpPr>
          <p:sp>
            <p:nvSpPr>
              <p:cNvPr id="1426" name="Google Shape;1426;p24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27" name="Google Shape;1427;p24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28" name="Google Shape;1428;p24"/>
            <p:cNvGrpSpPr/>
            <p:nvPr/>
          </p:nvGrpSpPr>
          <p:grpSpPr>
            <a:xfrm>
              <a:off x="5869732" y="1785069"/>
              <a:ext cx="432000" cy="101655"/>
              <a:chOff x="5815912" y="201588"/>
              <a:chExt cx="540000" cy="104994"/>
            </a:xfrm>
          </p:grpSpPr>
          <p:sp>
            <p:nvSpPr>
              <p:cNvPr id="1429" name="Google Shape;1429;p24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30" name="Google Shape;1430;p24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31" name="Google Shape;1431;p24"/>
            <p:cNvGrpSpPr/>
            <p:nvPr/>
          </p:nvGrpSpPr>
          <p:grpSpPr>
            <a:xfrm>
              <a:off x="5869732" y="2316007"/>
              <a:ext cx="432000" cy="101655"/>
              <a:chOff x="5815912" y="201588"/>
              <a:chExt cx="540000" cy="104994"/>
            </a:xfrm>
          </p:grpSpPr>
          <p:sp>
            <p:nvSpPr>
              <p:cNvPr id="1432" name="Google Shape;1432;p24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33" name="Google Shape;1433;p24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34" name="Google Shape;1434;p24"/>
            <p:cNvGrpSpPr/>
            <p:nvPr/>
          </p:nvGrpSpPr>
          <p:grpSpPr>
            <a:xfrm>
              <a:off x="5869732" y="2846944"/>
              <a:ext cx="432000" cy="101655"/>
              <a:chOff x="5815912" y="201588"/>
              <a:chExt cx="540000" cy="104994"/>
            </a:xfrm>
          </p:grpSpPr>
          <p:sp>
            <p:nvSpPr>
              <p:cNvPr id="1435" name="Google Shape;1435;p24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36" name="Google Shape;1436;p24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37" name="Google Shape;1437;p24"/>
            <p:cNvGrpSpPr/>
            <p:nvPr/>
          </p:nvGrpSpPr>
          <p:grpSpPr>
            <a:xfrm>
              <a:off x="5869732" y="3377883"/>
              <a:ext cx="432000" cy="101655"/>
              <a:chOff x="5815912" y="201588"/>
              <a:chExt cx="540000" cy="104994"/>
            </a:xfrm>
          </p:grpSpPr>
          <p:sp>
            <p:nvSpPr>
              <p:cNvPr id="1438" name="Google Shape;1438;p24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39" name="Google Shape;1439;p24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40" name="Google Shape;1440;p24"/>
            <p:cNvGrpSpPr/>
            <p:nvPr/>
          </p:nvGrpSpPr>
          <p:grpSpPr>
            <a:xfrm>
              <a:off x="5869732" y="3908820"/>
              <a:ext cx="432000" cy="101655"/>
              <a:chOff x="5815912" y="201588"/>
              <a:chExt cx="540000" cy="104994"/>
            </a:xfrm>
          </p:grpSpPr>
          <p:sp>
            <p:nvSpPr>
              <p:cNvPr id="1441" name="Google Shape;1441;p24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42" name="Google Shape;1442;p24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43" name="Google Shape;1443;p24"/>
            <p:cNvGrpSpPr/>
            <p:nvPr/>
          </p:nvGrpSpPr>
          <p:grpSpPr>
            <a:xfrm>
              <a:off x="5869732" y="4439758"/>
              <a:ext cx="432000" cy="101655"/>
              <a:chOff x="5815912" y="201588"/>
              <a:chExt cx="540000" cy="104994"/>
            </a:xfrm>
          </p:grpSpPr>
          <p:sp>
            <p:nvSpPr>
              <p:cNvPr id="1444" name="Google Shape;1444;p24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45" name="Google Shape;1445;p24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46" name="Google Shape;1446;p24"/>
            <p:cNvGrpSpPr/>
            <p:nvPr/>
          </p:nvGrpSpPr>
          <p:grpSpPr>
            <a:xfrm>
              <a:off x="5869732" y="4970697"/>
              <a:ext cx="432000" cy="101655"/>
              <a:chOff x="5815912" y="201588"/>
              <a:chExt cx="540000" cy="104994"/>
            </a:xfrm>
          </p:grpSpPr>
          <p:sp>
            <p:nvSpPr>
              <p:cNvPr id="1447" name="Google Shape;1447;p24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48" name="Google Shape;1448;p24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49" name="Google Shape;1449;p24"/>
            <p:cNvGrpSpPr/>
            <p:nvPr/>
          </p:nvGrpSpPr>
          <p:grpSpPr>
            <a:xfrm>
              <a:off x="5869732" y="5501635"/>
              <a:ext cx="432000" cy="101655"/>
              <a:chOff x="5815912" y="201588"/>
              <a:chExt cx="540000" cy="104994"/>
            </a:xfrm>
          </p:grpSpPr>
          <p:sp>
            <p:nvSpPr>
              <p:cNvPr id="1450" name="Google Shape;1450;p24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51" name="Google Shape;1451;p24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52" name="Google Shape;1452;p24"/>
            <p:cNvGrpSpPr/>
            <p:nvPr/>
          </p:nvGrpSpPr>
          <p:grpSpPr>
            <a:xfrm>
              <a:off x="5869732" y="6032572"/>
              <a:ext cx="432000" cy="101655"/>
              <a:chOff x="5815912" y="201588"/>
              <a:chExt cx="540000" cy="104994"/>
            </a:xfrm>
          </p:grpSpPr>
          <p:sp>
            <p:nvSpPr>
              <p:cNvPr id="1453" name="Google Shape;1453;p24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54" name="Google Shape;1454;p24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1455" name="Google Shape;1455;p24"/>
          <p:cNvSpPr txBox="1">
            <a:spLocks noGrp="1"/>
          </p:cNvSpPr>
          <p:nvPr>
            <p:ph type="body" idx="1"/>
          </p:nvPr>
        </p:nvSpPr>
        <p:spPr>
          <a:xfrm>
            <a:off x="6533000" y="530075"/>
            <a:ext cx="4844400" cy="60078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2pPr>
            <a:lvl3pPr marL="1371600" lvl="2" indent="-3429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3pPr>
            <a:lvl4pPr marL="1828800" lvl="3" indent="-3429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2100"/>
              </a:spcBef>
              <a:spcAft>
                <a:spcPts val="210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1456" name="Google Shape;1456;p24"/>
          <p:cNvSpPr txBox="1">
            <a:spLocks noGrp="1"/>
          </p:cNvSpPr>
          <p:nvPr>
            <p:ph type="body" idx="2"/>
          </p:nvPr>
        </p:nvSpPr>
        <p:spPr>
          <a:xfrm>
            <a:off x="791475" y="1438800"/>
            <a:ext cx="4844400" cy="50769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2pPr>
            <a:lvl3pPr marL="1371600" lvl="2" indent="-3429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3pPr>
            <a:lvl4pPr marL="1828800" lvl="3" indent="-3429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2100"/>
              </a:spcBef>
              <a:spcAft>
                <a:spcPts val="210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1457" name="Google Shape;1457;p24">
            <a:hlinkClick r:id="rId2" action="ppaction://hlinksldjump"/>
          </p:cNvPr>
          <p:cNvSpPr/>
          <p:nvPr/>
        </p:nvSpPr>
        <p:spPr>
          <a:xfrm rot="5397851">
            <a:off x="-138220" y="331675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458" name="Google Shape;1458;p24">
            <a:hlinkClick r:id="" action="ppaction://noaction"/>
          </p:cNvPr>
          <p:cNvSpPr/>
          <p:nvPr/>
        </p:nvSpPr>
        <p:spPr>
          <a:xfrm rot="5397851">
            <a:off x="-138220" y="1291775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459" name="Google Shape;1459;p24">
            <a:hlinkClick r:id="" action="ppaction://noaction"/>
          </p:cNvPr>
          <p:cNvSpPr/>
          <p:nvPr/>
        </p:nvSpPr>
        <p:spPr>
          <a:xfrm rot="5397851">
            <a:off x="-138220" y="2251875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460" name="Google Shape;1460;p24">
            <a:hlinkClick r:id="" action="ppaction://noaction"/>
          </p:cNvPr>
          <p:cNvSpPr/>
          <p:nvPr/>
        </p:nvSpPr>
        <p:spPr>
          <a:xfrm rot="5397851">
            <a:off x="-138220" y="3211975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461" name="Google Shape;1461;p24">
            <a:hlinkClick r:id="" action="ppaction://noaction"/>
          </p:cNvPr>
          <p:cNvSpPr/>
          <p:nvPr/>
        </p:nvSpPr>
        <p:spPr>
          <a:xfrm rot="5397851">
            <a:off x="-138220" y="4172075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462" name="Google Shape;1462;p24">
            <a:hlinkClick r:id="" action="ppaction://noaction"/>
          </p:cNvPr>
          <p:cNvSpPr/>
          <p:nvPr/>
        </p:nvSpPr>
        <p:spPr>
          <a:xfrm rot="5397851">
            <a:off x="-138220" y="5132175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463" name="Google Shape;1463;p24">
            <a:hlinkClick r:id="" action="ppaction://noaction"/>
          </p:cNvPr>
          <p:cNvSpPr/>
          <p:nvPr/>
        </p:nvSpPr>
        <p:spPr>
          <a:xfrm rot="5397851">
            <a:off x="-138220" y="6092275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464" name="Google Shape;1464;p24">
            <a:hlinkClick r:id="" action="ppaction://noaction"/>
          </p:cNvPr>
          <p:cNvSpPr/>
          <p:nvPr/>
        </p:nvSpPr>
        <p:spPr>
          <a:xfrm rot="5397877">
            <a:off x="8605797" y="3251147"/>
            <a:ext cx="6801901" cy="3735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rgbClr val="FFFFFF"/>
              </a:solidFill>
              <a:latin typeface="Archivo"/>
              <a:ea typeface="Archivo"/>
              <a:cs typeface="Archivo"/>
              <a:sym typeface="Archivo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 Backside">
  <p:cSld name="CUSTOM_16_1_1_1_1_1_1_1_1">
    <p:spTree>
      <p:nvGrpSpPr>
        <p:cNvPr id="1" name="Shape 1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6" name="Google Shape;1466;p25"/>
          <p:cNvSpPr/>
          <p:nvPr/>
        </p:nvSpPr>
        <p:spPr>
          <a:xfrm rot="-15781">
            <a:off x="5697982" y="124051"/>
            <a:ext cx="849609" cy="6607261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7" name="Google Shape;1467;p25"/>
          <p:cNvSpPr/>
          <p:nvPr/>
        </p:nvSpPr>
        <p:spPr>
          <a:xfrm>
            <a:off x="460150" y="77757"/>
            <a:ext cx="5611312" cy="6719595"/>
          </a:xfrm>
          <a:custGeom>
            <a:avLst/>
            <a:gdLst/>
            <a:ahLst/>
            <a:cxnLst/>
            <a:rect l="l" t="t" r="r" b="b"/>
            <a:pathLst>
              <a:path w="5528386" h="6719595" extrusionOk="0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  <a:effectLst>
            <a:outerShdw blurRad="38100" sx="101000" sy="101000" algn="ctr" rotWithShape="0">
              <a:srgbClr val="000000">
                <a:alpha val="298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8" name="Google Shape;1468;p25"/>
          <p:cNvSpPr/>
          <p:nvPr/>
        </p:nvSpPr>
        <p:spPr>
          <a:xfrm rot="10800000">
            <a:off x="6108850" y="77757"/>
            <a:ext cx="5611312" cy="6719595"/>
          </a:xfrm>
          <a:custGeom>
            <a:avLst/>
            <a:gdLst/>
            <a:ahLst/>
            <a:cxnLst/>
            <a:rect l="l" t="t" r="r" b="b"/>
            <a:pathLst>
              <a:path w="5528386" h="6719595" extrusionOk="0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  <a:effectLst>
            <a:outerShdw blurRad="38100" sx="101000" sy="101000" algn="ctr" rotWithShape="0">
              <a:srgbClr val="000000">
                <a:alpha val="298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9" name="Google Shape;1469;p25"/>
          <p:cNvSpPr/>
          <p:nvPr/>
        </p:nvSpPr>
        <p:spPr>
          <a:xfrm rot="-5397851" flipH="1">
            <a:off x="-134005" y="342065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solidFill>
            <a:schemeClr val="lt2"/>
          </a:solidFill>
          <a:ln>
            <a:noFill/>
          </a:ln>
          <a:effectLst>
            <a:outerShdw blurRad="50800" dist="38100" dir="16020000" algn="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i="0" u="none" strike="noStrike" cap="non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ENGAGE</a:t>
            </a:r>
            <a:endParaRPr sz="1100" i="0" u="none" strike="noStrike" cap="non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470" name="Google Shape;1470;p25"/>
          <p:cNvSpPr/>
          <p:nvPr/>
        </p:nvSpPr>
        <p:spPr>
          <a:xfrm rot="-5397851" flipH="1">
            <a:off x="-134005" y="1302007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50800" dist="38100" dir="16020000" algn="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i="0" u="none" strike="noStrike" cap="non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EXPLORE</a:t>
            </a:r>
            <a:endParaRPr sz="1100" i="0" u="none" strike="noStrike" cap="non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471" name="Google Shape;1471;p25"/>
          <p:cNvSpPr/>
          <p:nvPr/>
        </p:nvSpPr>
        <p:spPr>
          <a:xfrm rot="-5397851" flipH="1">
            <a:off x="-134005" y="2261949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50800" dist="38100" dir="16080000" algn="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i="0" u="none" strike="noStrike" cap="non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EXPLAIN</a:t>
            </a:r>
            <a:endParaRPr sz="1100" i="0" u="none" strike="noStrike" cap="non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472" name="Google Shape;1472;p25"/>
          <p:cNvSpPr/>
          <p:nvPr/>
        </p:nvSpPr>
        <p:spPr>
          <a:xfrm rot="-5397851" flipH="1">
            <a:off x="-134005" y="3221892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50800" dist="38100" dir="16080000" algn="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i="0" u="none" strike="noStrike" cap="non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APPLY</a:t>
            </a:r>
            <a:endParaRPr sz="1100" i="0" u="none" strike="noStrike" cap="non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473" name="Google Shape;1473;p25"/>
          <p:cNvSpPr/>
          <p:nvPr/>
        </p:nvSpPr>
        <p:spPr>
          <a:xfrm rot="-5397851" flipH="1">
            <a:off x="-134005" y="4181834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50800" dist="38100" dir="16080000" algn="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i="0" u="none" strike="noStrike" cap="non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SHARE</a:t>
            </a:r>
            <a:endParaRPr sz="1100" i="0" u="none" strike="noStrike" cap="non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474" name="Google Shape;1474;p25"/>
          <p:cNvSpPr/>
          <p:nvPr/>
        </p:nvSpPr>
        <p:spPr>
          <a:xfrm rot="-5397851" flipH="1">
            <a:off x="-134005" y="5141776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blurRad="50800" dist="38100" dir="16080000" algn="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i="0" u="none" strike="noStrike" cap="non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REFLECT</a:t>
            </a:r>
            <a:endParaRPr sz="1100" i="0" u="none" strike="noStrike" cap="non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475" name="Google Shape;1475;p25"/>
          <p:cNvSpPr/>
          <p:nvPr/>
        </p:nvSpPr>
        <p:spPr>
          <a:xfrm rot="-5397851" flipH="1">
            <a:off x="-134005" y="6101718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solidFill>
            <a:schemeClr val="accent6"/>
          </a:solidFill>
          <a:ln>
            <a:noFill/>
          </a:ln>
          <a:effectLst>
            <a:outerShdw blurRad="50800" dist="38100" dir="16080000" algn="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i="0" u="none" strike="noStrike" cap="non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EXTEND</a:t>
            </a:r>
            <a:endParaRPr sz="1100" i="0" u="none" strike="noStrike" cap="non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476" name="Google Shape;1476;p25"/>
          <p:cNvSpPr/>
          <p:nvPr/>
        </p:nvSpPr>
        <p:spPr>
          <a:xfrm>
            <a:off x="541177" y="77757"/>
            <a:ext cx="5528386" cy="6719595"/>
          </a:xfrm>
          <a:custGeom>
            <a:avLst/>
            <a:gdLst/>
            <a:ahLst/>
            <a:cxnLst/>
            <a:rect l="l" t="t" r="r" b="b"/>
            <a:pathLst>
              <a:path w="5528386" h="6719595" extrusionOk="0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ffectLst>
            <a:outerShdw blurRad="38100" sx="101000" sy="101000" algn="ctr" rotWithShape="0">
              <a:srgbClr val="000000">
                <a:alpha val="298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7" name="Google Shape;1477;p25"/>
          <p:cNvSpPr txBox="1">
            <a:spLocks noGrp="1"/>
          </p:cNvSpPr>
          <p:nvPr>
            <p:ph type="title"/>
          </p:nvPr>
        </p:nvSpPr>
        <p:spPr>
          <a:xfrm>
            <a:off x="795575" y="359550"/>
            <a:ext cx="4844400" cy="731400"/>
          </a:xfrm>
          <a:prstGeom prst="rect">
            <a:avLst/>
          </a:prstGeom>
          <a:solidFill>
            <a:schemeClr val="dk2"/>
          </a:solidFill>
        </p:spPr>
        <p:txBody>
          <a:bodyPr spcFirstLastPara="1" wrap="square" lIns="121900" tIns="121900" rIns="121900" bIns="121900" anchor="t" anchorCtr="0">
            <a:noAutofit/>
          </a:bodyPr>
          <a:lstStyle>
            <a:lvl1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700"/>
              <a:buFont typeface="Barlow Semi Condensed Medium"/>
              <a:buNone/>
              <a:defRPr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700"/>
              <a:buFont typeface="Anton"/>
              <a:buNone/>
              <a:defRPr sz="370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700"/>
              <a:buFont typeface="Anton"/>
              <a:buNone/>
              <a:defRPr sz="370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700"/>
              <a:buFont typeface="Anton"/>
              <a:buNone/>
              <a:defRPr sz="370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700"/>
              <a:buFont typeface="Anton"/>
              <a:buNone/>
              <a:defRPr sz="370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700"/>
              <a:buFont typeface="Anton"/>
              <a:buNone/>
              <a:defRPr sz="370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700"/>
              <a:buFont typeface="Anton"/>
              <a:buNone/>
              <a:defRPr sz="370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700"/>
              <a:buFont typeface="Anton"/>
              <a:buNone/>
              <a:defRPr sz="370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700"/>
              <a:buFont typeface="Anton"/>
              <a:buNone/>
              <a:defRPr sz="370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defRPr>
            </a:lvl9pPr>
          </a:lstStyle>
          <a:p>
            <a:endParaRPr/>
          </a:p>
        </p:txBody>
      </p:sp>
      <p:sp>
        <p:nvSpPr>
          <p:cNvPr id="1478" name="Google Shape;1478;p25"/>
          <p:cNvSpPr txBox="1">
            <a:spLocks noGrp="1"/>
          </p:cNvSpPr>
          <p:nvPr>
            <p:ph type="body" idx="1"/>
          </p:nvPr>
        </p:nvSpPr>
        <p:spPr>
          <a:xfrm>
            <a:off x="791475" y="1858400"/>
            <a:ext cx="4844400" cy="4657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2pPr>
            <a:lvl3pPr marL="1371600" lvl="2" indent="-3429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3pPr>
            <a:lvl4pPr marL="1828800" lvl="3" indent="-3429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2100"/>
              </a:spcBef>
              <a:spcAft>
                <a:spcPts val="210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grpSp>
        <p:nvGrpSpPr>
          <p:cNvPr id="1479" name="Google Shape;1479;p25"/>
          <p:cNvGrpSpPr/>
          <p:nvPr/>
        </p:nvGrpSpPr>
        <p:grpSpPr>
          <a:xfrm>
            <a:off x="5869732" y="192255"/>
            <a:ext cx="432000" cy="6472908"/>
            <a:chOff x="5869732" y="192255"/>
            <a:chExt cx="432000" cy="6472908"/>
          </a:xfrm>
        </p:grpSpPr>
        <p:grpSp>
          <p:nvGrpSpPr>
            <p:cNvPr id="1480" name="Google Shape;1480;p25"/>
            <p:cNvGrpSpPr/>
            <p:nvPr/>
          </p:nvGrpSpPr>
          <p:grpSpPr>
            <a:xfrm>
              <a:off x="5869732" y="192255"/>
              <a:ext cx="432000" cy="101655"/>
              <a:chOff x="5815912" y="201588"/>
              <a:chExt cx="540000" cy="104994"/>
            </a:xfrm>
          </p:grpSpPr>
          <p:sp>
            <p:nvSpPr>
              <p:cNvPr id="1481" name="Google Shape;1481;p25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82" name="Google Shape;1482;p25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83" name="Google Shape;1483;p25"/>
            <p:cNvGrpSpPr/>
            <p:nvPr/>
          </p:nvGrpSpPr>
          <p:grpSpPr>
            <a:xfrm>
              <a:off x="5869732" y="6563508"/>
              <a:ext cx="432000" cy="101655"/>
              <a:chOff x="5815912" y="201588"/>
              <a:chExt cx="540000" cy="104994"/>
            </a:xfrm>
          </p:grpSpPr>
          <p:sp>
            <p:nvSpPr>
              <p:cNvPr id="1484" name="Google Shape;1484;p25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85" name="Google Shape;1485;p25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86" name="Google Shape;1486;p25"/>
            <p:cNvGrpSpPr/>
            <p:nvPr/>
          </p:nvGrpSpPr>
          <p:grpSpPr>
            <a:xfrm>
              <a:off x="5869732" y="723193"/>
              <a:ext cx="432000" cy="101655"/>
              <a:chOff x="5815912" y="201588"/>
              <a:chExt cx="540000" cy="104994"/>
            </a:xfrm>
          </p:grpSpPr>
          <p:sp>
            <p:nvSpPr>
              <p:cNvPr id="1487" name="Google Shape;1487;p25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88" name="Google Shape;1488;p25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89" name="Google Shape;1489;p25"/>
            <p:cNvGrpSpPr/>
            <p:nvPr/>
          </p:nvGrpSpPr>
          <p:grpSpPr>
            <a:xfrm>
              <a:off x="5869732" y="1254131"/>
              <a:ext cx="432000" cy="101655"/>
              <a:chOff x="5815912" y="201588"/>
              <a:chExt cx="540000" cy="104994"/>
            </a:xfrm>
          </p:grpSpPr>
          <p:sp>
            <p:nvSpPr>
              <p:cNvPr id="1490" name="Google Shape;1490;p25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91" name="Google Shape;1491;p25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92" name="Google Shape;1492;p25"/>
            <p:cNvGrpSpPr/>
            <p:nvPr/>
          </p:nvGrpSpPr>
          <p:grpSpPr>
            <a:xfrm>
              <a:off x="5869732" y="1785069"/>
              <a:ext cx="432000" cy="101655"/>
              <a:chOff x="5815912" y="201588"/>
              <a:chExt cx="540000" cy="104994"/>
            </a:xfrm>
          </p:grpSpPr>
          <p:sp>
            <p:nvSpPr>
              <p:cNvPr id="1493" name="Google Shape;1493;p25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94" name="Google Shape;1494;p25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95" name="Google Shape;1495;p25"/>
            <p:cNvGrpSpPr/>
            <p:nvPr/>
          </p:nvGrpSpPr>
          <p:grpSpPr>
            <a:xfrm>
              <a:off x="5869732" y="2316007"/>
              <a:ext cx="432000" cy="101655"/>
              <a:chOff x="5815912" y="201588"/>
              <a:chExt cx="540000" cy="104994"/>
            </a:xfrm>
          </p:grpSpPr>
          <p:sp>
            <p:nvSpPr>
              <p:cNvPr id="1496" name="Google Shape;1496;p25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97" name="Google Shape;1497;p25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98" name="Google Shape;1498;p25"/>
            <p:cNvGrpSpPr/>
            <p:nvPr/>
          </p:nvGrpSpPr>
          <p:grpSpPr>
            <a:xfrm>
              <a:off x="5869732" y="2846944"/>
              <a:ext cx="432000" cy="101655"/>
              <a:chOff x="5815912" y="201588"/>
              <a:chExt cx="540000" cy="104994"/>
            </a:xfrm>
          </p:grpSpPr>
          <p:sp>
            <p:nvSpPr>
              <p:cNvPr id="1499" name="Google Shape;1499;p25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00" name="Google Shape;1500;p25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501" name="Google Shape;1501;p25"/>
            <p:cNvGrpSpPr/>
            <p:nvPr/>
          </p:nvGrpSpPr>
          <p:grpSpPr>
            <a:xfrm>
              <a:off x="5869732" y="3377883"/>
              <a:ext cx="432000" cy="101655"/>
              <a:chOff x="5815912" y="201588"/>
              <a:chExt cx="540000" cy="104994"/>
            </a:xfrm>
          </p:grpSpPr>
          <p:sp>
            <p:nvSpPr>
              <p:cNvPr id="1502" name="Google Shape;1502;p25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03" name="Google Shape;1503;p25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504" name="Google Shape;1504;p25"/>
            <p:cNvGrpSpPr/>
            <p:nvPr/>
          </p:nvGrpSpPr>
          <p:grpSpPr>
            <a:xfrm>
              <a:off x="5869732" y="3908820"/>
              <a:ext cx="432000" cy="101655"/>
              <a:chOff x="5815912" y="201588"/>
              <a:chExt cx="540000" cy="104994"/>
            </a:xfrm>
          </p:grpSpPr>
          <p:sp>
            <p:nvSpPr>
              <p:cNvPr id="1505" name="Google Shape;1505;p25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06" name="Google Shape;1506;p25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507" name="Google Shape;1507;p25"/>
            <p:cNvGrpSpPr/>
            <p:nvPr/>
          </p:nvGrpSpPr>
          <p:grpSpPr>
            <a:xfrm>
              <a:off x="5869732" y="4439758"/>
              <a:ext cx="432000" cy="101655"/>
              <a:chOff x="5815912" y="201588"/>
              <a:chExt cx="540000" cy="104994"/>
            </a:xfrm>
          </p:grpSpPr>
          <p:sp>
            <p:nvSpPr>
              <p:cNvPr id="1508" name="Google Shape;1508;p25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09" name="Google Shape;1509;p25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510" name="Google Shape;1510;p25"/>
            <p:cNvGrpSpPr/>
            <p:nvPr/>
          </p:nvGrpSpPr>
          <p:grpSpPr>
            <a:xfrm>
              <a:off x="5869732" y="4970697"/>
              <a:ext cx="432000" cy="101655"/>
              <a:chOff x="5815912" y="201588"/>
              <a:chExt cx="540000" cy="104994"/>
            </a:xfrm>
          </p:grpSpPr>
          <p:sp>
            <p:nvSpPr>
              <p:cNvPr id="1511" name="Google Shape;1511;p25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12" name="Google Shape;1512;p25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513" name="Google Shape;1513;p25"/>
            <p:cNvGrpSpPr/>
            <p:nvPr/>
          </p:nvGrpSpPr>
          <p:grpSpPr>
            <a:xfrm>
              <a:off x="5869732" y="5501635"/>
              <a:ext cx="432000" cy="101655"/>
              <a:chOff x="5815912" y="201588"/>
              <a:chExt cx="540000" cy="104994"/>
            </a:xfrm>
          </p:grpSpPr>
          <p:sp>
            <p:nvSpPr>
              <p:cNvPr id="1514" name="Google Shape;1514;p25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15" name="Google Shape;1515;p25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516" name="Google Shape;1516;p25"/>
            <p:cNvGrpSpPr/>
            <p:nvPr/>
          </p:nvGrpSpPr>
          <p:grpSpPr>
            <a:xfrm>
              <a:off x="5869732" y="6032572"/>
              <a:ext cx="432000" cy="101655"/>
              <a:chOff x="5815912" y="201588"/>
              <a:chExt cx="540000" cy="104994"/>
            </a:xfrm>
          </p:grpSpPr>
          <p:sp>
            <p:nvSpPr>
              <p:cNvPr id="1517" name="Google Shape;1517;p25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18" name="Google Shape;1518;p25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1519" name="Google Shape;1519;p25"/>
          <p:cNvSpPr txBox="1"/>
          <p:nvPr/>
        </p:nvSpPr>
        <p:spPr>
          <a:xfrm>
            <a:off x="6994575" y="6243375"/>
            <a:ext cx="4616400" cy="42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2100"/>
              </a:spcAft>
              <a:buNone/>
            </a:pPr>
            <a:r>
              <a:rPr lang="en" sz="1800">
                <a:solidFill>
                  <a:srgbClr val="F3F3F3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Template created by: SlidesMania.Com</a:t>
            </a:r>
            <a:endParaRPr sz="1800">
              <a:solidFill>
                <a:srgbClr val="F3F3F3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sp>
        <p:nvSpPr>
          <p:cNvPr id="1520" name="Google Shape;1520;p25">
            <a:hlinkClick r:id="rId2" action="ppaction://hlinksldjump"/>
          </p:cNvPr>
          <p:cNvSpPr/>
          <p:nvPr/>
        </p:nvSpPr>
        <p:spPr>
          <a:xfrm rot="5397877">
            <a:off x="8575800" y="3221150"/>
            <a:ext cx="6801901" cy="4335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rgbClr val="FFFFFF"/>
              </a:solidFill>
              <a:latin typeface="Archivo"/>
              <a:ea typeface="Archivo"/>
              <a:cs typeface="Archivo"/>
              <a:sym typeface="Archivo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sMania">
  <p:cSld name="CUSTOM_13">
    <p:spTree>
      <p:nvGrpSpPr>
        <p:cNvPr id="1" name="Shape 1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22" name="Google Shape;1522;p2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523" name="Google Shape;1523;p2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1524" name="Google Shape;1524;p26">
              <a:hlinkClick r:id="rId2"/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465600" y="331100"/>
              <a:ext cx="5101466" cy="220129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25" name="Google Shape;1525;p26"/>
            <p:cNvSpPr txBox="1"/>
            <p:nvPr/>
          </p:nvSpPr>
          <p:spPr>
            <a:xfrm>
              <a:off x="463500" y="2858061"/>
              <a:ext cx="8956500" cy="2442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3600" b="1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Free </a:t>
              </a:r>
              <a:r>
                <a:rPr lang="en" sz="36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themes and templates for </a:t>
              </a:r>
              <a:r>
                <a:rPr lang="en" sz="3600" b="1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Google Slides</a:t>
              </a:r>
              <a:r>
                <a:rPr lang="en" sz="36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 or </a:t>
              </a:r>
              <a:r>
                <a:rPr lang="en" sz="3600" b="1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PowerPoint</a:t>
              </a:r>
              <a:endParaRPr sz="3600" b="1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 b="1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 b="1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3000" b="1">
                  <a:solidFill>
                    <a:srgbClr val="FFCB25"/>
                  </a:solidFill>
                  <a:latin typeface="Poppins"/>
                  <a:ea typeface="Poppins"/>
                  <a:cs typeface="Poppins"/>
                  <a:sym typeface="Poppins"/>
                </a:rPr>
                <a:t>NOT to be sold as is or modified!</a:t>
              </a:r>
              <a:endParaRPr sz="3000" b="1">
                <a:solidFill>
                  <a:srgbClr val="FFCB25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7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Read </a:t>
              </a:r>
              <a:r>
                <a:rPr lang="en" sz="2700" u="sng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  <a:hlinkClick r:id="rId4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FAQ</a:t>
              </a:r>
              <a:r>
                <a:rPr lang="en" sz="4400" b="1">
                  <a:solidFill>
                    <a:srgbClr val="FFCB25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" sz="27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on slidesmania.com</a:t>
              </a:r>
              <a:endParaRPr sz="27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cxnSp>
          <p:nvCxnSpPr>
            <p:cNvPr id="1526" name="Google Shape;1526;p26"/>
            <p:cNvCxnSpPr/>
            <p:nvPr/>
          </p:nvCxnSpPr>
          <p:spPr>
            <a:xfrm>
              <a:off x="10423367" y="5688858"/>
              <a:ext cx="1495200" cy="12900"/>
            </a:xfrm>
            <a:prstGeom prst="straightConnector1">
              <a:avLst/>
            </a:prstGeom>
            <a:noFill/>
            <a:ln w="38100" cap="flat" cmpd="sng">
              <a:solidFill>
                <a:srgbClr val="FFCB2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pic>
          <p:nvPicPr>
            <p:cNvPr id="1527" name="Google Shape;1527;p26">
              <a:hlinkClick r:id="rId5"/>
            </p:cNvPr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8982558" y="5912306"/>
              <a:ext cx="713232" cy="63786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28" name="Google Shape;1528;p26">
              <a:hlinkClick r:id="rId7"/>
            </p:cNvPr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9764428" y="5916798"/>
              <a:ext cx="708660" cy="62887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29" name="Google Shape;1529;p26">
              <a:hlinkClick r:id="rId9"/>
            </p:cNvPr>
            <p:cNvPicPr preferRelativeResize="0"/>
            <p:nvPr/>
          </p:nvPicPr>
          <p:blipFill>
            <a:blip r:embed="rId10">
              <a:alphaModFix/>
            </a:blip>
            <a:stretch>
              <a:fillRect/>
            </a:stretch>
          </p:blipFill>
          <p:spPr>
            <a:xfrm>
              <a:off x="10541715" y="5905569"/>
              <a:ext cx="612648" cy="62438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30" name="Google Shape;1530;p26">
              <a:hlinkClick r:id="rId11"/>
            </p:cNvPr>
            <p:cNvPicPr preferRelativeResize="0"/>
            <p:nvPr/>
          </p:nvPicPr>
          <p:blipFill>
            <a:blip r:embed="rId12">
              <a:alphaModFix/>
            </a:blip>
            <a:stretch>
              <a:fillRect/>
            </a:stretch>
          </p:blipFill>
          <p:spPr>
            <a:xfrm>
              <a:off x="11219049" y="5916799"/>
              <a:ext cx="699516" cy="60192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31" name="Google Shape;1531;p26"/>
            <p:cNvSpPr txBox="1"/>
            <p:nvPr/>
          </p:nvSpPr>
          <p:spPr>
            <a:xfrm>
              <a:off x="7072500" y="4813375"/>
              <a:ext cx="4915500" cy="1001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400" b="1">
                  <a:solidFill>
                    <a:srgbClr val="252525"/>
                  </a:solidFill>
                  <a:latin typeface="Homemade Apple"/>
                  <a:ea typeface="Homemade Apple"/>
                  <a:cs typeface="Homemade Apple"/>
                  <a:sym typeface="Homemade Apple"/>
                </a:rPr>
                <a:t>Sharing is caring!</a:t>
              </a:r>
              <a:endParaRPr sz="2400" b="1">
                <a:solidFill>
                  <a:srgbClr val="252525"/>
                </a:solidFill>
                <a:latin typeface="Homemade Apple"/>
                <a:ea typeface="Homemade Apple"/>
                <a:cs typeface="Homemade Apple"/>
                <a:sym typeface="Homemade Apple"/>
              </a:endParaRPr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blipFill>
          <a:blip r:embed="rId27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Barlow Semi Condensed Medium"/>
              <a:buNone/>
              <a:defRPr sz="3700">
                <a:solidFill>
                  <a:schemeClr val="dk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Barlow Semi Condensed Medium"/>
              <a:buNone/>
              <a:defRPr sz="3700">
                <a:solidFill>
                  <a:schemeClr val="dk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Barlow Semi Condensed Medium"/>
              <a:buNone/>
              <a:defRPr sz="3700">
                <a:solidFill>
                  <a:schemeClr val="dk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Barlow Semi Condensed Medium"/>
              <a:buNone/>
              <a:defRPr sz="3700">
                <a:solidFill>
                  <a:schemeClr val="dk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Barlow Semi Condensed Medium"/>
              <a:buNone/>
              <a:defRPr sz="3700">
                <a:solidFill>
                  <a:schemeClr val="dk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Barlow Semi Condensed Medium"/>
              <a:buNone/>
              <a:defRPr sz="3700">
                <a:solidFill>
                  <a:schemeClr val="dk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Barlow Semi Condensed Medium"/>
              <a:buNone/>
              <a:defRPr sz="3700">
                <a:solidFill>
                  <a:schemeClr val="dk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Barlow Semi Condensed Medium"/>
              <a:buNone/>
              <a:defRPr sz="3700">
                <a:solidFill>
                  <a:schemeClr val="dk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Barlow Semi Condensed Medium"/>
              <a:buNone/>
              <a:defRPr sz="3700">
                <a:solidFill>
                  <a:schemeClr val="dk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Barlow Semi Condensed"/>
              <a:buChar char="●"/>
              <a:defRPr sz="1800">
                <a:solidFill>
                  <a:schemeClr val="dk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marL="914400" lvl="1" indent="-34290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Barlow Semi Condensed"/>
              <a:buChar char="○"/>
              <a:defRPr sz="1800">
                <a:solidFill>
                  <a:schemeClr val="dk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marL="1371600" lvl="2" indent="-34290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Barlow Semi Condensed"/>
              <a:buChar char="■"/>
              <a:defRPr sz="1800">
                <a:solidFill>
                  <a:schemeClr val="dk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marL="1828800" lvl="3" indent="-34290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Barlow Semi Condensed"/>
              <a:buChar char="●"/>
              <a:defRPr sz="1800">
                <a:solidFill>
                  <a:schemeClr val="dk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marL="2286000" lvl="4" indent="-34290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Barlow Semi Condensed"/>
              <a:buChar char="○"/>
              <a:defRPr sz="1800">
                <a:solidFill>
                  <a:schemeClr val="dk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marL="2743200" lvl="5" indent="-34290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Barlow Semi Condensed"/>
              <a:buChar char="■"/>
              <a:defRPr sz="1800">
                <a:solidFill>
                  <a:schemeClr val="dk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marL="3200400" lvl="6" indent="-34290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Barlow Semi Condensed"/>
              <a:buChar char="●"/>
              <a:defRPr sz="1800">
                <a:solidFill>
                  <a:schemeClr val="dk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marL="3657600" lvl="7" indent="-34290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Barlow Semi Condensed"/>
              <a:buChar char="○"/>
              <a:defRPr sz="1800">
                <a:solidFill>
                  <a:schemeClr val="dk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marL="4114800" lvl="8" indent="-342900" rtl="0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chemeClr val="dk1"/>
              </a:buClr>
              <a:buSzPts val="1800"/>
              <a:buFont typeface="Barlow Semi Condensed"/>
              <a:buChar char="■"/>
              <a:defRPr sz="1800">
                <a:solidFill>
                  <a:schemeClr val="dk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r" rtl="0">
              <a:buNone/>
              <a:defRPr sz="1300">
                <a:solidFill>
                  <a:schemeClr val="dk2"/>
                </a:solidFill>
              </a:defRPr>
            </a:lvl1pPr>
            <a:lvl2pPr lvl="1" algn="r" rtl="0">
              <a:buNone/>
              <a:defRPr sz="1300">
                <a:solidFill>
                  <a:schemeClr val="dk2"/>
                </a:solidFill>
              </a:defRPr>
            </a:lvl2pPr>
            <a:lvl3pPr lvl="2" algn="r" rtl="0">
              <a:buNone/>
              <a:defRPr sz="1300">
                <a:solidFill>
                  <a:schemeClr val="dk2"/>
                </a:solidFill>
              </a:defRPr>
            </a:lvl3pPr>
            <a:lvl4pPr lvl="3" algn="r" rtl="0">
              <a:buNone/>
              <a:defRPr sz="1300">
                <a:solidFill>
                  <a:schemeClr val="dk2"/>
                </a:solidFill>
              </a:defRPr>
            </a:lvl4pPr>
            <a:lvl5pPr lvl="4" algn="r" rtl="0">
              <a:buNone/>
              <a:defRPr sz="1300">
                <a:solidFill>
                  <a:schemeClr val="dk2"/>
                </a:solidFill>
              </a:defRPr>
            </a:lvl5pPr>
            <a:lvl6pPr lvl="5" algn="r" rtl="0">
              <a:buNone/>
              <a:defRPr sz="1300">
                <a:solidFill>
                  <a:schemeClr val="dk2"/>
                </a:solidFill>
              </a:defRPr>
            </a:lvl6pPr>
            <a:lvl7pPr lvl="6" algn="r" rtl="0">
              <a:buNone/>
              <a:defRPr sz="1300">
                <a:solidFill>
                  <a:schemeClr val="dk2"/>
                </a:solidFill>
              </a:defRPr>
            </a:lvl7pPr>
            <a:lvl8pPr lvl="7" algn="r" rtl="0">
              <a:buNone/>
              <a:defRPr sz="1300">
                <a:solidFill>
                  <a:schemeClr val="dk2"/>
                </a:solidFill>
              </a:defRPr>
            </a:lvl8pPr>
            <a:lvl9pPr lvl="8" algn="r" rtl="0">
              <a:buNone/>
              <a:defRPr sz="13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" name="Google Shape;9;p1"/>
          <p:cNvSpPr txBox="1"/>
          <p:nvPr/>
        </p:nvSpPr>
        <p:spPr>
          <a:xfrm rot="5400000">
            <a:off x="-679350" y="5792075"/>
            <a:ext cx="1579800" cy="37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 sz="1200">
              <a:solidFill>
                <a:schemeClr val="dk1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slide" Target="slide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slide" Target="slid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youtu.be/3NiF_zpjPuQ?si=nSzIEMRiHLCVMejm" TargetMode="External"/><Relationship Id="rId4" Type="http://schemas.openxmlformats.org/officeDocument/2006/relationships/hyperlink" Target="https://eamonoregiron.com/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kids.britannica.com/kids/article/arts/390608" TargetMode="External"/><Relationship Id="rId3" Type="http://schemas.openxmlformats.org/officeDocument/2006/relationships/hyperlink" Target="https://kids.britannica.com/kids/article/food-and-nutrition/353140" TargetMode="External"/><Relationship Id="rId7" Type="http://schemas.openxmlformats.org/officeDocument/2006/relationships/hyperlink" Target="https://kids.britannica.com/kids/article/music/399978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kids.britannica.com/kids/article/tool/400194" TargetMode="External"/><Relationship Id="rId5" Type="http://schemas.openxmlformats.org/officeDocument/2006/relationships/hyperlink" Target="https://kids.britannica.com/kids/article/clothing/399405" TargetMode="External"/><Relationship Id="rId4" Type="http://schemas.openxmlformats.org/officeDocument/2006/relationships/hyperlink" Target="https://kids.britannica.com/kids/article/language/353360" TargetMode="External"/><Relationship Id="rId9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www.davidzwirner.com/artists/njideka-akunyili-crosby" TargetMode="External"/><Relationship Id="rId5" Type="http://schemas.openxmlformats.org/officeDocument/2006/relationships/hyperlink" Target="https://youtu.be/UeYP8ssD_BM?si=TDvx-5a2kiQBGw2s" TargetMode="External"/><Relationship Id="rId4" Type="http://schemas.openxmlformats.org/officeDocument/2006/relationships/hyperlink" Target="https://youtu.be/3gpkN4IOoZo?si=wRVF7V8svPtjxLBu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montmarte.com/blogs/tips-techniques/10-mixed-media-techniques" TargetMode="External"/><Relationship Id="rId3" Type="http://schemas.openxmlformats.org/officeDocument/2006/relationships/image" Target="../media/image15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www.youtube.com/@Tiffany.Solorio" TargetMode="External"/><Relationship Id="rId5" Type="http://schemas.openxmlformats.org/officeDocument/2006/relationships/hyperlink" Target="https://youtu.be/EFvVISrhZXM?si=uqKLyXv9K-v2lNGM" TargetMode="External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" name="Google Shape;1536;p27">
            <a:hlinkClick r:id="rId3" action="ppaction://hlinksldjump"/>
          </p:cNvPr>
          <p:cNvSpPr/>
          <p:nvPr/>
        </p:nvSpPr>
        <p:spPr>
          <a:xfrm rot="350691">
            <a:off x="6179497" y="360491"/>
            <a:ext cx="4636906" cy="5984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7" name="Google Shape;1537;p27"/>
          <p:cNvSpPr txBox="1">
            <a:spLocks noGrp="1"/>
          </p:cNvSpPr>
          <p:nvPr>
            <p:ph type="title"/>
          </p:nvPr>
        </p:nvSpPr>
        <p:spPr>
          <a:xfrm rot="342805">
            <a:off x="6482104" y="1245212"/>
            <a:ext cx="4245993" cy="2104175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Trip Between Borders: Exploring Culture &amp; Heritage</a:t>
            </a:r>
            <a:endParaRPr/>
          </a:p>
        </p:txBody>
      </p:sp>
      <p:sp>
        <p:nvSpPr>
          <p:cNvPr id="1538" name="Google Shape;1538;p27"/>
          <p:cNvSpPr txBox="1">
            <a:spLocks noGrp="1"/>
          </p:cNvSpPr>
          <p:nvPr>
            <p:ph type="subTitle" idx="2"/>
          </p:nvPr>
        </p:nvSpPr>
        <p:spPr>
          <a:xfrm rot="343120">
            <a:off x="6429340" y="3499888"/>
            <a:ext cx="4022318" cy="1327509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2100"/>
              </a:spcAft>
              <a:buNone/>
            </a:pPr>
            <a:r>
              <a:rPr lang="en"/>
              <a:t>Mrs. Welsh</a:t>
            </a:r>
            <a:endParaRPr/>
          </a:p>
        </p:txBody>
      </p:sp>
      <p:sp>
        <p:nvSpPr>
          <p:cNvPr id="1539" name="Google Shape;1539;p27"/>
          <p:cNvSpPr txBox="1">
            <a:spLocks noGrp="1"/>
          </p:cNvSpPr>
          <p:nvPr>
            <p:ph type="subTitle" idx="1"/>
          </p:nvPr>
        </p:nvSpPr>
        <p:spPr>
          <a:xfrm>
            <a:off x="1338700" y="1025150"/>
            <a:ext cx="3350100" cy="48021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The</a:t>
            </a:r>
            <a:endParaRPr sz="3000"/>
          </a:p>
          <a:p>
            <a:pPr marL="0" lvl="0" indent="0" algn="ctr" rtl="0">
              <a:spcBef>
                <a:spcPts val="2100"/>
              </a:spcBef>
              <a:spcAft>
                <a:spcPts val="0"/>
              </a:spcAft>
              <a:buNone/>
            </a:pPr>
            <a:r>
              <a:rPr lang="en" sz="3000"/>
              <a:t>Design Thinking </a:t>
            </a:r>
            <a:endParaRPr sz="3000"/>
          </a:p>
          <a:p>
            <a:pPr marL="0" lvl="0" indent="0" algn="ctr" rtl="0">
              <a:spcBef>
                <a:spcPts val="2100"/>
              </a:spcBef>
              <a:spcAft>
                <a:spcPts val="2100"/>
              </a:spcAft>
              <a:buNone/>
            </a:pPr>
            <a:r>
              <a:rPr lang="en" sz="3000"/>
              <a:t>Process</a:t>
            </a:r>
            <a:endParaRPr sz="30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4" name="Google Shape;1544;p28"/>
          <p:cNvSpPr/>
          <p:nvPr/>
        </p:nvSpPr>
        <p:spPr>
          <a:xfrm>
            <a:off x="466300" y="65425"/>
            <a:ext cx="5564400" cy="67245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sp>
        <p:nvSpPr>
          <p:cNvPr id="1545" name="Google Shape;1545;p28"/>
          <p:cNvSpPr/>
          <p:nvPr/>
        </p:nvSpPr>
        <p:spPr>
          <a:xfrm>
            <a:off x="5777025" y="78475"/>
            <a:ext cx="687300" cy="67107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6" name="Google Shape;1546;p28">
            <a:hlinkClick r:id="rId3" action="ppaction://hlinksldjump"/>
          </p:cNvPr>
          <p:cNvSpPr/>
          <p:nvPr/>
        </p:nvSpPr>
        <p:spPr>
          <a:xfrm rot="5397851">
            <a:off x="-138220" y="331675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547" name="Google Shape;1547;p28">
            <a:hlinkClick r:id="" action="ppaction://noaction"/>
          </p:cNvPr>
          <p:cNvSpPr/>
          <p:nvPr/>
        </p:nvSpPr>
        <p:spPr>
          <a:xfrm rot="5397851">
            <a:off x="-138220" y="1291775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548" name="Google Shape;1548;p28">
            <a:hlinkClick r:id="" action="ppaction://noaction"/>
          </p:cNvPr>
          <p:cNvSpPr/>
          <p:nvPr/>
        </p:nvSpPr>
        <p:spPr>
          <a:xfrm rot="5397851">
            <a:off x="-138220" y="2251875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549" name="Google Shape;1549;p28">
            <a:hlinkClick r:id="" action="ppaction://noaction"/>
          </p:cNvPr>
          <p:cNvSpPr/>
          <p:nvPr/>
        </p:nvSpPr>
        <p:spPr>
          <a:xfrm rot="5397851">
            <a:off x="-138220" y="3211975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550" name="Google Shape;1550;p28">
            <a:hlinkClick r:id="" action="ppaction://noaction"/>
          </p:cNvPr>
          <p:cNvSpPr/>
          <p:nvPr/>
        </p:nvSpPr>
        <p:spPr>
          <a:xfrm rot="5397851">
            <a:off x="-138220" y="4172075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551" name="Google Shape;1551;p28">
            <a:hlinkClick r:id="" action="ppaction://noaction"/>
          </p:cNvPr>
          <p:cNvSpPr/>
          <p:nvPr/>
        </p:nvSpPr>
        <p:spPr>
          <a:xfrm rot="5397851">
            <a:off x="-138220" y="5132175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552" name="Google Shape;1552;p28">
            <a:hlinkClick r:id="" action="ppaction://noaction"/>
          </p:cNvPr>
          <p:cNvSpPr/>
          <p:nvPr/>
        </p:nvSpPr>
        <p:spPr>
          <a:xfrm rot="5397851">
            <a:off x="-138220" y="6092275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553" name="Google Shape;1553;p28">
            <a:hlinkClick r:id="rId4" action="ppaction://hlinksldjump"/>
          </p:cNvPr>
          <p:cNvSpPr/>
          <p:nvPr/>
        </p:nvSpPr>
        <p:spPr>
          <a:xfrm rot="5397851">
            <a:off x="11364980" y="333000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554" name="Google Shape;1554;p28">
            <a:hlinkClick r:id="" action="ppaction://noaction"/>
          </p:cNvPr>
          <p:cNvSpPr/>
          <p:nvPr/>
        </p:nvSpPr>
        <p:spPr>
          <a:xfrm rot="5397851">
            <a:off x="11364980" y="1293100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555" name="Google Shape;1555;p28">
            <a:hlinkClick r:id="" action="ppaction://noaction"/>
          </p:cNvPr>
          <p:cNvSpPr/>
          <p:nvPr/>
        </p:nvSpPr>
        <p:spPr>
          <a:xfrm rot="5397851">
            <a:off x="11364980" y="2253200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556" name="Google Shape;1556;p28">
            <a:hlinkClick r:id="" action="ppaction://noaction"/>
          </p:cNvPr>
          <p:cNvSpPr/>
          <p:nvPr/>
        </p:nvSpPr>
        <p:spPr>
          <a:xfrm rot="5397851">
            <a:off x="11364980" y="3213300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557" name="Google Shape;1557;p28">
            <a:hlinkClick r:id="" action="ppaction://noaction"/>
          </p:cNvPr>
          <p:cNvSpPr/>
          <p:nvPr/>
        </p:nvSpPr>
        <p:spPr>
          <a:xfrm rot="5397851">
            <a:off x="11364980" y="4173400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558" name="Google Shape;1558;p28">
            <a:hlinkClick r:id="" action="ppaction://noaction"/>
          </p:cNvPr>
          <p:cNvSpPr/>
          <p:nvPr/>
        </p:nvSpPr>
        <p:spPr>
          <a:xfrm rot="5397851">
            <a:off x="11364980" y="5133500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559" name="Google Shape;1559;p28">
            <a:hlinkClick r:id="" action="ppaction://noaction"/>
          </p:cNvPr>
          <p:cNvSpPr/>
          <p:nvPr/>
        </p:nvSpPr>
        <p:spPr>
          <a:xfrm rot="5397851">
            <a:off x="11364980" y="6093600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pic>
        <p:nvPicPr>
          <p:cNvPr id="1560" name="Google Shape;1560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43775" y="1691965"/>
            <a:ext cx="5620560" cy="4249950"/>
          </a:xfrm>
          <a:prstGeom prst="rect">
            <a:avLst/>
          </a:prstGeom>
          <a:noFill/>
          <a:ln w="9525" cap="flat" cmpd="sng">
            <a:solidFill>
              <a:srgbClr val="00B050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561" name="Google Shape;1561;p28"/>
          <p:cNvSpPr txBox="1">
            <a:spLocks noGrp="1"/>
          </p:cNvSpPr>
          <p:nvPr>
            <p:ph type="title" idx="4294967295"/>
          </p:nvPr>
        </p:nvSpPr>
        <p:spPr>
          <a:xfrm>
            <a:off x="5092325" y="338950"/>
            <a:ext cx="6281700" cy="1112700"/>
          </a:xfrm>
          <a:prstGeom prst="rect">
            <a:avLst/>
          </a:prstGeom>
          <a:solidFill>
            <a:srgbClr val="0606BA"/>
          </a:solidFill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>
                <a:solidFill>
                  <a:srgbClr val="F2F2F2"/>
                </a:solidFill>
                <a:latin typeface="Merriweather"/>
                <a:ea typeface="Merriweather"/>
                <a:cs typeface="Merriweather"/>
                <a:sym typeface="Merriweather"/>
              </a:rPr>
              <a:t>The Design Thinking </a:t>
            </a:r>
            <a:endParaRPr sz="3000" b="1">
              <a:solidFill>
                <a:srgbClr val="F2F2F2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>
                <a:solidFill>
                  <a:srgbClr val="F2F2F2"/>
                </a:solidFill>
                <a:latin typeface="Merriweather"/>
                <a:ea typeface="Merriweather"/>
                <a:cs typeface="Merriweather"/>
                <a:sym typeface="Merriweather"/>
              </a:rPr>
              <a:t>Process</a:t>
            </a:r>
            <a:endParaRPr sz="1200" b="1"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1562" name="Google Shape;1562;p28"/>
          <p:cNvSpPr txBox="1"/>
          <p:nvPr/>
        </p:nvSpPr>
        <p:spPr>
          <a:xfrm>
            <a:off x="6567525" y="1792400"/>
            <a:ext cx="4958100" cy="404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rgbClr val="248CC8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Unit Expectations</a:t>
            </a:r>
            <a:endParaRPr sz="2400" b="1">
              <a:solidFill>
                <a:srgbClr val="248CC8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rgbClr val="000000"/>
              </a:solidFill>
            </a:endParaRP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●"/>
            </a:pPr>
            <a:r>
              <a:rPr lang="en" sz="1600"/>
              <a:t>Complete all steps included in the design thinking process as they are presented. </a:t>
            </a:r>
            <a:endParaRPr sz="1600"/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●"/>
            </a:pPr>
            <a:r>
              <a:rPr lang="en" sz="1600">
                <a:solidFill>
                  <a:srgbClr val="000000"/>
                </a:solidFill>
              </a:rPr>
              <a:t>Complete </a:t>
            </a:r>
            <a:r>
              <a:rPr lang="en" sz="1600"/>
              <a:t>homework (Required to move onto next step in the process)</a:t>
            </a:r>
            <a:endParaRPr sz="1600">
              <a:solidFill>
                <a:srgbClr val="000000"/>
              </a:solidFill>
            </a:endParaRP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●"/>
            </a:pPr>
            <a:r>
              <a:rPr lang="en" sz="1600"/>
              <a:t>Complete all notes</a:t>
            </a:r>
            <a:endParaRPr sz="1600">
              <a:solidFill>
                <a:srgbClr val="000000"/>
              </a:solidFill>
            </a:endParaRP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●"/>
            </a:pPr>
            <a:r>
              <a:rPr lang="en" sz="1600">
                <a:solidFill>
                  <a:srgbClr val="000000"/>
                </a:solidFill>
              </a:rPr>
              <a:t>Complete all sketches and plann</a:t>
            </a:r>
            <a:r>
              <a:rPr lang="en" sz="1600"/>
              <a:t>ing</a:t>
            </a:r>
            <a:r>
              <a:rPr lang="en" sz="1600">
                <a:solidFill>
                  <a:srgbClr val="000000"/>
                </a:solidFill>
              </a:rPr>
              <a:t> </a:t>
            </a:r>
            <a:endParaRPr sz="1600"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●"/>
            </a:pPr>
            <a:r>
              <a:rPr lang="en" sz="1600"/>
              <a:t>Give </a:t>
            </a:r>
            <a:r>
              <a:rPr lang="en" sz="1600">
                <a:solidFill>
                  <a:srgbClr val="000000"/>
                </a:solidFill>
              </a:rPr>
              <a:t>your BEST effort, without copying someone else's work.</a:t>
            </a:r>
            <a:endParaRPr sz="1600">
              <a:solidFill>
                <a:srgbClr val="000000"/>
              </a:solidFill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Barlow Semi Condensed"/>
              <a:buChar char="●"/>
            </a:pPr>
            <a:r>
              <a:rPr lang="en" sz="1600"/>
              <a:t>Ask Questions!!</a:t>
            </a:r>
            <a:endParaRPr sz="1600"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Barlow Semi Condensed"/>
              <a:buChar char="●"/>
            </a:pPr>
            <a:r>
              <a:rPr lang="en" sz="1600"/>
              <a:t>Collaborate with your classmate in a respectful manner at all times.</a:t>
            </a:r>
            <a:endParaRPr sz="16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7" name="Google Shape;1567;p29"/>
          <p:cNvSpPr/>
          <p:nvPr/>
        </p:nvSpPr>
        <p:spPr>
          <a:xfrm>
            <a:off x="6096000" y="76775"/>
            <a:ext cx="5564400" cy="6724500"/>
          </a:xfrm>
          <a:prstGeom prst="rect">
            <a:avLst/>
          </a:prstGeom>
          <a:solidFill>
            <a:srgbClr val="248CC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sp>
        <p:nvSpPr>
          <p:cNvPr id="1568" name="Google Shape;1568;p29"/>
          <p:cNvSpPr/>
          <p:nvPr/>
        </p:nvSpPr>
        <p:spPr>
          <a:xfrm>
            <a:off x="5777025" y="78475"/>
            <a:ext cx="687300" cy="67107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9" name="Google Shape;1569;p29"/>
          <p:cNvSpPr txBox="1">
            <a:spLocks noGrp="1"/>
          </p:cNvSpPr>
          <p:nvPr>
            <p:ph type="title"/>
          </p:nvPr>
        </p:nvSpPr>
        <p:spPr>
          <a:xfrm>
            <a:off x="799034" y="186553"/>
            <a:ext cx="5001000" cy="648600"/>
          </a:xfrm>
          <a:prstGeom prst="rect">
            <a:avLst/>
          </a:prstGeom>
          <a:solidFill>
            <a:srgbClr val="00B050"/>
          </a:solidFill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>
                <a:solidFill>
                  <a:srgbClr val="F2F2F2"/>
                </a:solidFill>
                <a:latin typeface="Merriweather"/>
                <a:ea typeface="Merriweather"/>
                <a:cs typeface="Merriweather"/>
                <a:sym typeface="Merriweather"/>
              </a:rPr>
              <a:t>What are we doing?</a:t>
            </a:r>
            <a:endParaRPr sz="1200" b="1"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1570" name="Google Shape;1570;p29">
            <a:hlinkClick r:id="" action="ppaction://hlinkshowjump?jump=nextslide"/>
          </p:cNvPr>
          <p:cNvSpPr/>
          <p:nvPr/>
        </p:nvSpPr>
        <p:spPr>
          <a:xfrm rot="5397851">
            <a:off x="11364980" y="333000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571" name="Google Shape;1571;p29">
            <a:hlinkClick r:id="" action="ppaction://noaction"/>
          </p:cNvPr>
          <p:cNvSpPr/>
          <p:nvPr/>
        </p:nvSpPr>
        <p:spPr>
          <a:xfrm rot="5397851">
            <a:off x="11364980" y="1293100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572" name="Google Shape;1572;p29">
            <a:hlinkClick r:id="" action="ppaction://noaction"/>
          </p:cNvPr>
          <p:cNvSpPr/>
          <p:nvPr/>
        </p:nvSpPr>
        <p:spPr>
          <a:xfrm rot="5397851">
            <a:off x="11364980" y="2253200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573" name="Google Shape;1573;p29">
            <a:hlinkClick r:id="" action="ppaction://noaction"/>
          </p:cNvPr>
          <p:cNvSpPr/>
          <p:nvPr/>
        </p:nvSpPr>
        <p:spPr>
          <a:xfrm rot="5397851">
            <a:off x="11364980" y="3213300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574" name="Google Shape;1574;p29">
            <a:hlinkClick r:id="" action="ppaction://noaction"/>
          </p:cNvPr>
          <p:cNvSpPr/>
          <p:nvPr/>
        </p:nvSpPr>
        <p:spPr>
          <a:xfrm rot="5397851">
            <a:off x="11364980" y="4173400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575" name="Google Shape;1575;p29">
            <a:hlinkClick r:id="" action="ppaction://noaction"/>
          </p:cNvPr>
          <p:cNvSpPr/>
          <p:nvPr/>
        </p:nvSpPr>
        <p:spPr>
          <a:xfrm rot="5397851">
            <a:off x="11364980" y="5133500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576" name="Google Shape;1576;p29">
            <a:hlinkClick r:id="" action="ppaction://noaction"/>
          </p:cNvPr>
          <p:cNvSpPr/>
          <p:nvPr/>
        </p:nvSpPr>
        <p:spPr>
          <a:xfrm rot="5397851">
            <a:off x="11364980" y="6093600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577" name="Google Shape;1577;p29"/>
          <p:cNvSpPr txBox="1"/>
          <p:nvPr/>
        </p:nvSpPr>
        <p:spPr>
          <a:xfrm>
            <a:off x="804152" y="3151225"/>
            <a:ext cx="5001000" cy="34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Barlow Semi Condensed"/>
              <a:buChar char="●"/>
            </a:pPr>
            <a:r>
              <a:rPr lang="en" sz="1800" b="1">
                <a:solidFill>
                  <a:schemeClr val="dk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You will learn about and use the 7 step Design Thinking process to investigate your own culture and share your cultural findings with a classmate. </a:t>
            </a:r>
            <a:endParaRPr sz="1800" b="1">
              <a:solidFill>
                <a:schemeClr val="dk1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Barlow Semi Condensed"/>
              <a:buChar char="●"/>
            </a:pPr>
            <a:r>
              <a:rPr lang="en" sz="1800" b="1">
                <a:solidFill>
                  <a:schemeClr val="dk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You will learn about mixed media art techniques and processes.</a:t>
            </a:r>
            <a:endParaRPr sz="1800" b="1">
              <a:solidFill>
                <a:schemeClr val="dk1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Barlow Semi Condensed"/>
              <a:buChar char="●"/>
            </a:pPr>
            <a:r>
              <a:rPr lang="en" sz="1800" b="1">
                <a:solidFill>
                  <a:schemeClr val="dk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You will design a work of art that represents your culture with your classmate’s culture.</a:t>
            </a:r>
            <a:endParaRPr sz="1800" b="1">
              <a:solidFill>
                <a:schemeClr val="dk1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Barlow Semi Condensed"/>
              <a:buChar char="●"/>
            </a:pPr>
            <a:r>
              <a:rPr lang="en" sz="1800" b="1">
                <a:solidFill>
                  <a:schemeClr val="dk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Your artwork will be completed in mixed media techniques and processes.</a:t>
            </a:r>
            <a:endParaRPr sz="1200">
              <a:solidFill>
                <a:schemeClr val="dk1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sp>
        <p:nvSpPr>
          <p:cNvPr id="1578" name="Google Shape;1578;p29"/>
          <p:cNvSpPr txBox="1"/>
          <p:nvPr/>
        </p:nvSpPr>
        <p:spPr>
          <a:xfrm>
            <a:off x="700025" y="952500"/>
            <a:ext cx="5199000" cy="208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200" b="1">
                <a:solidFill>
                  <a:srgbClr val="0606BA"/>
                </a:solidFill>
              </a:rPr>
              <a:t>You will engage with a 7 step Design Thinking process, to develop and create a mixed media work of art based on your culture and a peer’s culture different from yours. </a:t>
            </a:r>
            <a:endParaRPr sz="2200" b="1">
              <a:solidFill>
                <a:srgbClr val="0606BA"/>
              </a:solidFill>
            </a:endParaRPr>
          </a:p>
        </p:txBody>
      </p:sp>
      <p:pic>
        <p:nvPicPr>
          <p:cNvPr id="1579" name="Google Shape;1579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56223" y="262975"/>
            <a:ext cx="4619363" cy="63320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4" name="Google Shape;1584;p30"/>
          <p:cNvSpPr/>
          <p:nvPr/>
        </p:nvSpPr>
        <p:spPr>
          <a:xfrm>
            <a:off x="5777025" y="78475"/>
            <a:ext cx="687300" cy="67107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5" name="Google Shape;1585;p30"/>
          <p:cNvSpPr/>
          <p:nvPr/>
        </p:nvSpPr>
        <p:spPr>
          <a:xfrm>
            <a:off x="5777025" y="76775"/>
            <a:ext cx="5883300" cy="6724500"/>
          </a:xfrm>
          <a:prstGeom prst="rect">
            <a:avLst/>
          </a:prstGeom>
          <a:solidFill>
            <a:srgbClr val="0606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sp>
        <p:nvSpPr>
          <p:cNvPr id="1586" name="Google Shape;1586;p30"/>
          <p:cNvSpPr txBox="1">
            <a:spLocks noGrp="1"/>
          </p:cNvSpPr>
          <p:nvPr>
            <p:ph type="title"/>
          </p:nvPr>
        </p:nvSpPr>
        <p:spPr>
          <a:xfrm>
            <a:off x="717725" y="186550"/>
            <a:ext cx="5682600" cy="1155600"/>
          </a:xfrm>
          <a:prstGeom prst="rect">
            <a:avLst/>
          </a:prstGeom>
          <a:solidFill>
            <a:srgbClr val="248CC8"/>
          </a:solidFill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>
                <a:solidFill>
                  <a:srgbClr val="F2F2F2"/>
                </a:solidFill>
                <a:latin typeface="Merriweather"/>
                <a:ea typeface="Merriweather"/>
                <a:cs typeface="Merriweather"/>
                <a:sym typeface="Merriweather"/>
              </a:rPr>
              <a:t>Introduction to the Design Thinking Process</a:t>
            </a:r>
            <a:endParaRPr sz="1200" b="1">
              <a:solidFill>
                <a:srgbClr val="F2F2F2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1587" name="Google Shape;1587;p30">
            <a:hlinkClick r:id="" action="ppaction://hlinkshowjump?jump=nextslide"/>
          </p:cNvPr>
          <p:cNvSpPr/>
          <p:nvPr/>
        </p:nvSpPr>
        <p:spPr>
          <a:xfrm rot="5397851">
            <a:off x="11364980" y="333000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588" name="Google Shape;1588;p30">
            <a:hlinkClick r:id="" action="ppaction://noaction"/>
          </p:cNvPr>
          <p:cNvSpPr/>
          <p:nvPr/>
        </p:nvSpPr>
        <p:spPr>
          <a:xfrm rot="5397851">
            <a:off x="11364980" y="1293100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589" name="Google Shape;1589;p30">
            <a:hlinkClick r:id="" action="ppaction://noaction"/>
          </p:cNvPr>
          <p:cNvSpPr/>
          <p:nvPr/>
        </p:nvSpPr>
        <p:spPr>
          <a:xfrm rot="5397851">
            <a:off x="11364980" y="2253200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590" name="Google Shape;1590;p30">
            <a:hlinkClick r:id="" action="ppaction://noaction"/>
          </p:cNvPr>
          <p:cNvSpPr/>
          <p:nvPr/>
        </p:nvSpPr>
        <p:spPr>
          <a:xfrm rot="5397851">
            <a:off x="11364980" y="3213300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591" name="Google Shape;1591;p30">
            <a:hlinkClick r:id="" action="ppaction://noaction"/>
          </p:cNvPr>
          <p:cNvSpPr/>
          <p:nvPr/>
        </p:nvSpPr>
        <p:spPr>
          <a:xfrm rot="5397851">
            <a:off x="11364980" y="4173400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592" name="Google Shape;1592;p30">
            <a:hlinkClick r:id="" action="ppaction://noaction"/>
          </p:cNvPr>
          <p:cNvSpPr/>
          <p:nvPr/>
        </p:nvSpPr>
        <p:spPr>
          <a:xfrm rot="5397851">
            <a:off x="11364980" y="5133500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593" name="Google Shape;1593;p30">
            <a:hlinkClick r:id="" action="ppaction://noaction"/>
          </p:cNvPr>
          <p:cNvSpPr/>
          <p:nvPr/>
        </p:nvSpPr>
        <p:spPr>
          <a:xfrm rot="5397851">
            <a:off x="11364980" y="6093600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594" name="Google Shape;1594;p30"/>
          <p:cNvSpPr txBox="1"/>
          <p:nvPr/>
        </p:nvSpPr>
        <p:spPr>
          <a:xfrm>
            <a:off x="703500" y="1342150"/>
            <a:ext cx="5001000" cy="536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1800"/>
              <a:buAutoNum type="arabicPeriod"/>
            </a:pPr>
            <a:r>
              <a:rPr lang="en" sz="1800" b="1">
                <a:solidFill>
                  <a:srgbClr val="00B050"/>
                </a:solidFill>
              </a:rPr>
              <a:t>Explain student work packets</a:t>
            </a:r>
            <a:endParaRPr sz="1200" b="1">
              <a:solidFill>
                <a:srgbClr val="00B050"/>
              </a:solidFill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>
                <a:solidFill>
                  <a:schemeClr val="dk1"/>
                </a:solidFill>
              </a:rPr>
              <a:t>Notes</a:t>
            </a:r>
            <a:endParaRPr>
              <a:solidFill>
                <a:schemeClr val="dk1"/>
              </a:solidFill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>
                <a:solidFill>
                  <a:schemeClr val="dk1"/>
                </a:solidFill>
              </a:rPr>
              <a:t>Family Interview</a:t>
            </a:r>
            <a:endParaRPr>
              <a:solidFill>
                <a:schemeClr val="dk1"/>
              </a:solidFill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>
                <a:solidFill>
                  <a:schemeClr val="dk1"/>
                </a:solidFill>
              </a:rPr>
              <a:t>Contemporary Artists Journal</a:t>
            </a:r>
            <a:endParaRPr>
              <a:solidFill>
                <a:schemeClr val="dk1"/>
              </a:solidFill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>
                <a:solidFill>
                  <a:schemeClr val="dk1"/>
                </a:solidFill>
              </a:rPr>
              <a:t>Peer Share</a:t>
            </a:r>
            <a:endParaRPr>
              <a:solidFill>
                <a:schemeClr val="dk1"/>
              </a:solidFill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>
                <a:solidFill>
                  <a:schemeClr val="dk1"/>
                </a:solidFill>
              </a:rPr>
              <a:t>Draw paper set 1</a:t>
            </a:r>
            <a:endParaRPr>
              <a:solidFill>
                <a:schemeClr val="dk1"/>
              </a:solidFill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>
                <a:solidFill>
                  <a:schemeClr val="dk1"/>
                </a:solidFill>
              </a:rPr>
              <a:t>Drawing paper set 2</a:t>
            </a:r>
            <a:endParaRPr>
              <a:solidFill>
                <a:schemeClr val="dk1"/>
              </a:solidFill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>
                <a:solidFill>
                  <a:schemeClr val="dk1"/>
                </a:solidFill>
              </a:rPr>
              <a:t>Art Critique Etiquette</a:t>
            </a:r>
            <a:endParaRPr>
              <a:solidFill>
                <a:schemeClr val="dk1"/>
              </a:solidFill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>
                <a:solidFill>
                  <a:schemeClr val="dk1"/>
                </a:solidFill>
              </a:rPr>
              <a:t>Peer Critique</a:t>
            </a:r>
            <a:endParaRPr>
              <a:solidFill>
                <a:schemeClr val="dk1"/>
              </a:solidFill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>
                <a:solidFill>
                  <a:schemeClr val="dk1"/>
                </a:solidFill>
              </a:rPr>
              <a:t>Artist Statement</a:t>
            </a:r>
            <a:endParaRPr>
              <a:solidFill>
                <a:schemeClr val="dk1"/>
              </a:solidFill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>
                <a:solidFill>
                  <a:schemeClr val="dk1"/>
                </a:solidFill>
              </a:rPr>
              <a:t>Project Reflection</a:t>
            </a:r>
            <a:endParaRPr sz="1800">
              <a:solidFill>
                <a:schemeClr val="dk1"/>
              </a:solidFill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B050"/>
              </a:buClr>
              <a:buSzPts val="1800"/>
              <a:buAutoNum type="arabicPeriod"/>
            </a:pPr>
            <a:r>
              <a:rPr lang="en" sz="1800" b="1">
                <a:solidFill>
                  <a:srgbClr val="00B050"/>
                </a:solidFill>
              </a:rPr>
              <a:t>Desired Goal &amp; Outcome</a:t>
            </a:r>
            <a:endParaRPr sz="1800" b="1">
              <a:solidFill>
                <a:srgbClr val="00B050"/>
              </a:solidFill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dk1"/>
                </a:solidFill>
              </a:rPr>
              <a:t>I want you to work each step of the design thinking process to get a more in-depth understanding and respect of your own culture and that of others.</a:t>
            </a:r>
            <a:endParaRPr sz="1600" b="1">
              <a:solidFill>
                <a:schemeClr val="dk1"/>
              </a:solidFill>
            </a:endParaRPr>
          </a:p>
          <a:p>
            <a:pPr marL="457200" lvl="0" indent="0" algn="l" rtl="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en" sz="1600" b="1">
                <a:solidFill>
                  <a:schemeClr val="dk1"/>
                </a:solidFill>
              </a:rPr>
              <a:t>I want you to create a well thought out and interesting work of art, using mixed media.</a:t>
            </a:r>
            <a:endParaRPr sz="1600" b="1">
              <a:solidFill>
                <a:schemeClr val="dk1"/>
              </a:solidFill>
            </a:endParaRPr>
          </a:p>
        </p:txBody>
      </p:sp>
      <p:pic>
        <p:nvPicPr>
          <p:cNvPr id="1595" name="Google Shape;1595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80362" y="1876774"/>
            <a:ext cx="5076625" cy="38386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0" name="Google Shape;1600;p31"/>
          <p:cNvSpPr/>
          <p:nvPr/>
        </p:nvSpPr>
        <p:spPr>
          <a:xfrm>
            <a:off x="5777025" y="78475"/>
            <a:ext cx="687300" cy="67107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1" name="Google Shape;1601;p31"/>
          <p:cNvSpPr/>
          <p:nvPr/>
        </p:nvSpPr>
        <p:spPr>
          <a:xfrm>
            <a:off x="466300" y="65425"/>
            <a:ext cx="5564400" cy="67245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sp>
        <p:nvSpPr>
          <p:cNvPr id="1602" name="Google Shape;1602;p31">
            <a:hlinkClick r:id="rId3" action="ppaction://hlinksldjump"/>
          </p:cNvPr>
          <p:cNvSpPr/>
          <p:nvPr/>
        </p:nvSpPr>
        <p:spPr>
          <a:xfrm rot="5397851">
            <a:off x="-138220" y="331675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603" name="Google Shape;1603;p31">
            <a:hlinkClick r:id="" action="ppaction://noaction"/>
          </p:cNvPr>
          <p:cNvSpPr/>
          <p:nvPr/>
        </p:nvSpPr>
        <p:spPr>
          <a:xfrm rot="5397851">
            <a:off x="-138220" y="1291775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604" name="Google Shape;1604;p31">
            <a:hlinkClick r:id="" action="ppaction://noaction"/>
          </p:cNvPr>
          <p:cNvSpPr/>
          <p:nvPr/>
        </p:nvSpPr>
        <p:spPr>
          <a:xfrm rot="5397851">
            <a:off x="-138220" y="2251875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605" name="Google Shape;1605;p31">
            <a:hlinkClick r:id="" action="ppaction://noaction"/>
          </p:cNvPr>
          <p:cNvSpPr/>
          <p:nvPr/>
        </p:nvSpPr>
        <p:spPr>
          <a:xfrm rot="5397851">
            <a:off x="-138220" y="3211975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606" name="Google Shape;1606;p31">
            <a:hlinkClick r:id="" action="ppaction://noaction"/>
          </p:cNvPr>
          <p:cNvSpPr/>
          <p:nvPr/>
        </p:nvSpPr>
        <p:spPr>
          <a:xfrm rot="5397851">
            <a:off x="-138220" y="4172075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607" name="Google Shape;1607;p31">
            <a:hlinkClick r:id="" action="ppaction://noaction"/>
          </p:cNvPr>
          <p:cNvSpPr/>
          <p:nvPr/>
        </p:nvSpPr>
        <p:spPr>
          <a:xfrm rot="5397851">
            <a:off x="-138220" y="5132175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608" name="Google Shape;1608;p31">
            <a:hlinkClick r:id="" action="ppaction://noaction"/>
          </p:cNvPr>
          <p:cNvSpPr/>
          <p:nvPr/>
        </p:nvSpPr>
        <p:spPr>
          <a:xfrm rot="5397851">
            <a:off x="-138220" y="6092275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609" name="Google Shape;1609;p31">
            <a:hlinkClick r:id="rId4" action="ppaction://hlinksldjump"/>
          </p:cNvPr>
          <p:cNvSpPr/>
          <p:nvPr/>
        </p:nvSpPr>
        <p:spPr>
          <a:xfrm rot="5397851">
            <a:off x="11364980" y="333000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610" name="Google Shape;1610;p31">
            <a:hlinkClick r:id="" action="ppaction://noaction"/>
          </p:cNvPr>
          <p:cNvSpPr/>
          <p:nvPr/>
        </p:nvSpPr>
        <p:spPr>
          <a:xfrm rot="5397851">
            <a:off x="11364980" y="1293100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611" name="Google Shape;1611;p31">
            <a:hlinkClick r:id="" action="ppaction://noaction"/>
          </p:cNvPr>
          <p:cNvSpPr/>
          <p:nvPr/>
        </p:nvSpPr>
        <p:spPr>
          <a:xfrm rot="5397851">
            <a:off x="11364980" y="2253200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612" name="Google Shape;1612;p31">
            <a:hlinkClick r:id="" action="ppaction://noaction"/>
          </p:cNvPr>
          <p:cNvSpPr/>
          <p:nvPr/>
        </p:nvSpPr>
        <p:spPr>
          <a:xfrm rot="5397851">
            <a:off x="11364980" y="3213300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613" name="Google Shape;1613;p31">
            <a:hlinkClick r:id="" action="ppaction://noaction"/>
          </p:cNvPr>
          <p:cNvSpPr/>
          <p:nvPr/>
        </p:nvSpPr>
        <p:spPr>
          <a:xfrm rot="5397851">
            <a:off x="11364980" y="4173400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614" name="Google Shape;1614;p31">
            <a:hlinkClick r:id="" action="ppaction://noaction"/>
          </p:cNvPr>
          <p:cNvSpPr/>
          <p:nvPr/>
        </p:nvSpPr>
        <p:spPr>
          <a:xfrm rot="5397851">
            <a:off x="11364980" y="5133500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615" name="Google Shape;1615;p31">
            <a:hlinkClick r:id="" action="ppaction://noaction"/>
          </p:cNvPr>
          <p:cNvSpPr/>
          <p:nvPr/>
        </p:nvSpPr>
        <p:spPr>
          <a:xfrm rot="5397851">
            <a:off x="11364980" y="6093600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616" name="Google Shape;1616;p31"/>
          <p:cNvSpPr txBox="1">
            <a:spLocks noGrp="1"/>
          </p:cNvSpPr>
          <p:nvPr>
            <p:ph type="title" idx="4294967295"/>
          </p:nvPr>
        </p:nvSpPr>
        <p:spPr>
          <a:xfrm>
            <a:off x="5618325" y="186550"/>
            <a:ext cx="5755500" cy="1112700"/>
          </a:xfrm>
          <a:prstGeom prst="rect">
            <a:avLst/>
          </a:prstGeom>
          <a:solidFill>
            <a:srgbClr val="0606BA"/>
          </a:solidFill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>
                <a:solidFill>
                  <a:srgbClr val="F2F2F2"/>
                </a:solidFill>
                <a:latin typeface="Merriweather"/>
                <a:ea typeface="Merriweather"/>
                <a:cs typeface="Merriweather"/>
                <a:sym typeface="Merriweather"/>
              </a:rPr>
              <a:t>The Design Thinking Process</a:t>
            </a:r>
            <a:endParaRPr sz="1200" b="1"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1617" name="Google Shape;1617;p31"/>
          <p:cNvSpPr txBox="1"/>
          <p:nvPr/>
        </p:nvSpPr>
        <p:spPr>
          <a:xfrm>
            <a:off x="6306475" y="1448225"/>
            <a:ext cx="5046600" cy="320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48CC8"/>
              </a:buClr>
              <a:buSzPts val="1800"/>
              <a:buAutoNum type="arabicPeriod"/>
            </a:pPr>
            <a:r>
              <a:rPr lang="en" sz="1800" b="1" dirty="0">
                <a:solidFill>
                  <a:srgbClr val="248CC8"/>
                </a:solidFill>
              </a:rPr>
              <a:t>Overview of Notes: </a:t>
            </a:r>
            <a:endParaRPr sz="1800" b="1" dirty="0">
              <a:solidFill>
                <a:srgbClr val="248CC8"/>
              </a:solidFill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rgbClr val="252525"/>
                </a:solidFill>
              </a:rPr>
              <a:t>The 7 Design Thinking Process Steps</a:t>
            </a:r>
            <a:endParaRPr sz="1800" dirty="0">
              <a:solidFill>
                <a:srgbClr val="252525"/>
              </a:solidFill>
            </a:endParaRPr>
          </a:p>
          <a:p>
            <a:pPr marL="45720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1800" dirty="0">
              <a:solidFill>
                <a:srgbClr val="252525"/>
              </a:solidFill>
            </a:endParaRPr>
          </a:p>
          <a:p>
            <a:pPr marL="45720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1800" dirty="0">
              <a:solidFill>
                <a:srgbClr val="252525"/>
              </a:solidFill>
            </a:endParaRPr>
          </a:p>
          <a:p>
            <a:pPr marL="45720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1800" dirty="0">
              <a:solidFill>
                <a:srgbClr val="252525"/>
              </a:solidFill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AutoNum type="arabicPeriod"/>
            </a:pPr>
            <a:r>
              <a:rPr lang="en" sz="1800" b="1" dirty="0"/>
              <a:t>What is the </a:t>
            </a:r>
            <a:r>
              <a:rPr lang="en" sz="1800" b="1" i="1" dirty="0"/>
              <a:t>problem or idea </a:t>
            </a:r>
            <a:r>
              <a:rPr lang="en" sz="1800" b="1" dirty="0"/>
              <a:t>for this project? </a:t>
            </a:r>
            <a:r>
              <a:rPr lang="en" sz="1800" dirty="0"/>
              <a:t>(Write it down)</a:t>
            </a:r>
            <a:endParaRPr sz="1800" dirty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</a:endParaRPr>
          </a:p>
        </p:txBody>
      </p:sp>
      <p:pic>
        <p:nvPicPr>
          <p:cNvPr id="1618" name="Google Shape;1618;p31"/>
          <p:cNvPicPr preferRelativeResize="0"/>
          <p:nvPr/>
        </p:nvPicPr>
        <p:blipFill rotWithShape="1">
          <a:blip r:embed="rId5">
            <a:alphaModFix/>
          </a:blip>
          <a:srcRect l="3501" t="20518" r="68440" b="10162"/>
          <a:stretch/>
        </p:blipFill>
        <p:spPr>
          <a:xfrm>
            <a:off x="647117" y="1789766"/>
            <a:ext cx="2775552" cy="3675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9" name="Google Shape;1619;p31"/>
          <p:cNvPicPr preferRelativeResize="0"/>
          <p:nvPr/>
        </p:nvPicPr>
        <p:blipFill rotWithShape="1">
          <a:blip r:embed="rId5">
            <a:alphaModFix/>
          </a:blip>
          <a:srcRect l="34452" t="22374" r="36880" b="12486"/>
          <a:stretch/>
        </p:blipFill>
        <p:spPr>
          <a:xfrm rot="-964018">
            <a:off x="3072868" y="616941"/>
            <a:ext cx="2411197" cy="2936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0" name="Google Shape;1620;p31"/>
          <p:cNvPicPr preferRelativeResize="0"/>
          <p:nvPr/>
        </p:nvPicPr>
        <p:blipFill rotWithShape="1">
          <a:blip r:embed="rId5">
            <a:alphaModFix/>
          </a:blip>
          <a:srcRect l="67217" t="19880" r="4113" b="19729"/>
          <a:stretch/>
        </p:blipFill>
        <p:spPr>
          <a:xfrm rot="808008">
            <a:off x="3208426" y="3788415"/>
            <a:ext cx="2175482" cy="2456076"/>
          </a:xfrm>
          <a:prstGeom prst="rect">
            <a:avLst/>
          </a:prstGeom>
          <a:noFill/>
          <a:ln>
            <a:noFill/>
          </a:ln>
        </p:spPr>
      </p:pic>
      <p:sp>
        <p:nvSpPr>
          <p:cNvPr id="1621" name="Google Shape;1621;p31"/>
          <p:cNvSpPr txBox="1"/>
          <p:nvPr/>
        </p:nvSpPr>
        <p:spPr>
          <a:xfrm>
            <a:off x="6542325" y="4526600"/>
            <a:ext cx="4831500" cy="20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chemeClr val="dk1"/>
                </a:solidFill>
              </a:rPr>
              <a:t>The Problem or Idea Defined:</a:t>
            </a:r>
            <a:endParaRPr sz="2400" b="1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rgbClr val="0606BA"/>
                </a:solidFill>
              </a:rPr>
              <a:t>How can I create a mixed media work of art that represents my culture and a classmates culture together?</a:t>
            </a:r>
            <a:endParaRPr sz="2400" b="1">
              <a:solidFill>
                <a:srgbClr val="0606BA"/>
              </a:solidFill>
            </a:endParaRPr>
          </a:p>
        </p:txBody>
      </p:sp>
      <p:sp>
        <p:nvSpPr>
          <p:cNvPr id="1622" name="Google Shape;1622;p31"/>
          <p:cNvSpPr/>
          <p:nvPr/>
        </p:nvSpPr>
        <p:spPr>
          <a:xfrm>
            <a:off x="9580775" y="3909094"/>
            <a:ext cx="334500" cy="7443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00B05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sp>
        <p:nvSpPr>
          <p:cNvPr id="1623" name="Google Shape;1623;p31"/>
          <p:cNvSpPr txBox="1"/>
          <p:nvPr/>
        </p:nvSpPr>
        <p:spPr>
          <a:xfrm>
            <a:off x="9478360" y="3202975"/>
            <a:ext cx="16959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248CC8"/>
                </a:solidFill>
              </a:rPr>
              <a:t>Step 1</a:t>
            </a:r>
            <a:endParaRPr sz="1800" b="1">
              <a:solidFill>
                <a:srgbClr val="248CC8"/>
              </a:solidFill>
            </a:endParaRPr>
          </a:p>
        </p:txBody>
      </p:sp>
      <p:sp>
        <p:nvSpPr>
          <p:cNvPr id="1624" name="Google Shape;1624;p31"/>
          <p:cNvSpPr txBox="1"/>
          <p:nvPr/>
        </p:nvSpPr>
        <p:spPr>
          <a:xfrm>
            <a:off x="7329750" y="2362188"/>
            <a:ext cx="3000000" cy="12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72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rPr>
              <a:t>ASK</a:t>
            </a:r>
            <a:endParaRPr sz="7200">
              <a:solidFill>
                <a:schemeClr val="dk1"/>
              </a:solidFill>
              <a:latin typeface="Anton"/>
              <a:ea typeface="Anton"/>
              <a:cs typeface="Anton"/>
              <a:sym typeface="Anto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9" name="Google Shape;1629;p32"/>
          <p:cNvSpPr/>
          <p:nvPr/>
        </p:nvSpPr>
        <p:spPr>
          <a:xfrm>
            <a:off x="5777025" y="78475"/>
            <a:ext cx="687300" cy="67107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0" name="Google Shape;1630;p32"/>
          <p:cNvSpPr/>
          <p:nvPr/>
        </p:nvSpPr>
        <p:spPr>
          <a:xfrm>
            <a:off x="5634550" y="76775"/>
            <a:ext cx="6025800" cy="6724500"/>
          </a:xfrm>
          <a:prstGeom prst="rect">
            <a:avLst/>
          </a:prstGeom>
          <a:solidFill>
            <a:srgbClr val="248CC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sp>
        <p:nvSpPr>
          <p:cNvPr id="1631" name="Google Shape;1631;p32"/>
          <p:cNvSpPr txBox="1">
            <a:spLocks noGrp="1"/>
          </p:cNvSpPr>
          <p:nvPr>
            <p:ph type="title"/>
          </p:nvPr>
        </p:nvSpPr>
        <p:spPr>
          <a:xfrm>
            <a:off x="672175" y="186550"/>
            <a:ext cx="4834500" cy="1146600"/>
          </a:xfrm>
          <a:prstGeom prst="rect">
            <a:avLst/>
          </a:prstGeom>
          <a:solidFill>
            <a:srgbClr val="00B050"/>
          </a:solidFill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>
                <a:solidFill>
                  <a:srgbClr val="F2F2F2"/>
                </a:solidFill>
                <a:latin typeface="Merriweather"/>
                <a:ea typeface="Merriweather"/>
                <a:cs typeface="Merriweather"/>
                <a:sym typeface="Merriweather"/>
              </a:rPr>
              <a:t>Contemporary Artist </a:t>
            </a:r>
            <a:endParaRPr sz="3000" b="1">
              <a:solidFill>
                <a:srgbClr val="F2F2F2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>
                <a:solidFill>
                  <a:srgbClr val="F2F2F2"/>
                </a:solidFill>
                <a:latin typeface="Merriweather"/>
                <a:ea typeface="Merriweather"/>
                <a:cs typeface="Merriweather"/>
                <a:sym typeface="Merriweather"/>
              </a:rPr>
              <a:t>Culture &amp; Heritage</a:t>
            </a:r>
            <a:endParaRPr sz="1200" b="1"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1632" name="Google Shape;1632;p32">
            <a:hlinkClick r:id="" action="ppaction://hlinkshowjump?jump=nextslide"/>
          </p:cNvPr>
          <p:cNvSpPr/>
          <p:nvPr/>
        </p:nvSpPr>
        <p:spPr>
          <a:xfrm rot="5397851">
            <a:off x="11364980" y="333000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633" name="Google Shape;1633;p32">
            <a:hlinkClick r:id="" action="ppaction://noaction"/>
          </p:cNvPr>
          <p:cNvSpPr/>
          <p:nvPr/>
        </p:nvSpPr>
        <p:spPr>
          <a:xfrm rot="5397851">
            <a:off x="11364980" y="1293100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634" name="Google Shape;1634;p32">
            <a:hlinkClick r:id="" action="ppaction://noaction"/>
          </p:cNvPr>
          <p:cNvSpPr/>
          <p:nvPr/>
        </p:nvSpPr>
        <p:spPr>
          <a:xfrm rot="5397851">
            <a:off x="11364980" y="2253200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635" name="Google Shape;1635;p32">
            <a:hlinkClick r:id="" action="ppaction://noaction"/>
          </p:cNvPr>
          <p:cNvSpPr/>
          <p:nvPr/>
        </p:nvSpPr>
        <p:spPr>
          <a:xfrm rot="5397851">
            <a:off x="11364980" y="3213300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636" name="Google Shape;1636;p32">
            <a:hlinkClick r:id="" action="ppaction://noaction"/>
          </p:cNvPr>
          <p:cNvSpPr/>
          <p:nvPr/>
        </p:nvSpPr>
        <p:spPr>
          <a:xfrm rot="5397851">
            <a:off x="11364980" y="4173400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637" name="Google Shape;1637;p32">
            <a:hlinkClick r:id="" action="ppaction://noaction"/>
          </p:cNvPr>
          <p:cNvSpPr/>
          <p:nvPr/>
        </p:nvSpPr>
        <p:spPr>
          <a:xfrm rot="5397851">
            <a:off x="11364980" y="5133500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638" name="Google Shape;1638;p32">
            <a:hlinkClick r:id="" action="ppaction://noaction"/>
          </p:cNvPr>
          <p:cNvSpPr/>
          <p:nvPr/>
        </p:nvSpPr>
        <p:spPr>
          <a:xfrm rot="5397851">
            <a:off x="11364980" y="6093600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639" name="Google Shape;1639;p32"/>
          <p:cNvSpPr txBox="1"/>
          <p:nvPr/>
        </p:nvSpPr>
        <p:spPr>
          <a:xfrm>
            <a:off x="549582" y="1798525"/>
            <a:ext cx="4516200" cy="413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Barlow Semi Condensed"/>
              <a:buChar char="●"/>
            </a:pPr>
            <a:r>
              <a:rPr lang="en" sz="1800" b="1">
                <a:solidFill>
                  <a:schemeClr val="dk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Use your journal notes packet to take notes on the artist. Use these questions to guide your discovery:</a:t>
            </a:r>
            <a:endParaRPr sz="1800" b="1">
              <a:solidFill>
                <a:schemeClr val="dk1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marL="914400" lvl="1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Barlow Semi Condensed"/>
              <a:buChar char="○"/>
            </a:pPr>
            <a:r>
              <a:rPr lang="en" sz="1600">
                <a:solidFill>
                  <a:schemeClr val="dk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What is an interesting fact about Eamon Ore-Giron?</a:t>
            </a:r>
            <a:endParaRPr sz="1600">
              <a:solidFill>
                <a:schemeClr val="dk1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marL="914400" lvl="1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Barlow Semi Condensed"/>
              <a:buChar char="○"/>
            </a:pPr>
            <a:r>
              <a:rPr lang="en" sz="1600">
                <a:solidFill>
                  <a:schemeClr val="dk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How does this artist use culture to create his works of art?</a:t>
            </a:r>
            <a:endParaRPr sz="1600">
              <a:solidFill>
                <a:schemeClr val="dk1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marL="914400" lvl="1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Barlow Semi Condensed"/>
              <a:buChar char="○"/>
            </a:pPr>
            <a:r>
              <a:rPr lang="en" sz="1600">
                <a:solidFill>
                  <a:schemeClr val="dk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How does the artist represent his cultural experiences in his works of art?</a:t>
            </a:r>
            <a:endParaRPr sz="1600">
              <a:solidFill>
                <a:schemeClr val="dk1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marL="914400" lvl="1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Barlow Semi Condensed"/>
              <a:buChar char="○"/>
            </a:pPr>
            <a:r>
              <a:rPr lang="en" sz="1600">
                <a:solidFill>
                  <a:schemeClr val="dk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What is something you find most interesting about the artist’s work?</a:t>
            </a:r>
            <a:endParaRPr sz="1600">
              <a:solidFill>
                <a:schemeClr val="dk1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marL="914400" lvl="1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Barlow Semi Condensed"/>
              <a:buChar char="○"/>
            </a:pPr>
            <a:r>
              <a:rPr lang="en" sz="1600">
                <a:solidFill>
                  <a:schemeClr val="dk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How do you think the artist uses colors and shapes to represent things about his culture?</a:t>
            </a:r>
            <a:endParaRPr sz="1600">
              <a:solidFill>
                <a:schemeClr val="dk1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sp>
        <p:nvSpPr>
          <p:cNvPr id="1640" name="Google Shape;1640;p32"/>
          <p:cNvSpPr txBox="1"/>
          <p:nvPr/>
        </p:nvSpPr>
        <p:spPr>
          <a:xfrm>
            <a:off x="1340407" y="1295171"/>
            <a:ext cx="29754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rgbClr val="0606BA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Eamon Ore-Giron</a:t>
            </a:r>
            <a:endParaRPr sz="2400" b="1">
              <a:solidFill>
                <a:srgbClr val="0606BA"/>
              </a:solidFill>
              <a:latin typeface="Architects Daughter"/>
              <a:ea typeface="Architects Daughter"/>
              <a:cs typeface="Architects Daughter"/>
              <a:sym typeface="Architects Daughter"/>
            </a:endParaRPr>
          </a:p>
        </p:txBody>
      </p:sp>
      <p:pic>
        <p:nvPicPr>
          <p:cNvPr id="1641" name="Google Shape;1641;p32"/>
          <p:cNvPicPr preferRelativeResize="0"/>
          <p:nvPr/>
        </p:nvPicPr>
        <p:blipFill rotWithShape="1">
          <a:blip r:embed="rId3">
            <a:alphaModFix/>
          </a:blip>
          <a:srcRect l="43917" t="20217" r="28428" b="9191"/>
          <a:stretch/>
        </p:blipFill>
        <p:spPr>
          <a:xfrm>
            <a:off x="7176838" y="388225"/>
            <a:ext cx="4225464" cy="5729949"/>
          </a:xfrm>
          <a:prstGeom prst="rect">
            <a:avLst/>
          </a:prstGeom>
          <a:noFill/>
          <a:ln>
            <a:noFill/>
          </a:ln>
        </p:spPr>
      </p:pic>
      <p:sp>
        <p:nvSpPr>
          <p:cNvPr id="1642" name="Google Shape;1642;p32"/>
          <p:cNvSpPr txBox="1"/>
          <p:nvPr/>
        </p:nvSpPr>
        <p:spPr>
          <a:xfrm>
            <a:off x="7237288" y="6078450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">
                <a:solidFill>
                  <a:schemeClr val="dk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“Night Shade” by Eamon Ore-Giron, 2016</a:t>
            </a:r>
            <a:endParaRPr sz="1000"/>
          </a:p>
        </p:txBody>
      </p:sp>
      <p:sp>
        <p:nvSpPr>
          <p:cNvPr id="1643" name="Google Shape;1643;p32">
            <a:hlinkClick r:id="rId4"/>
          </p:cNvPr>
          <p:cNvSpPr/>
          <p:nvPr/>
        </p:nvSpPr>
        <p:spPr>
          <a:xfrm>
            <a:off x="4940320" y="1849275"/>
            <a:ext cx="2030400" cy="1396200"/>
          </a:xfrm>
          <a:prstGeom prst="ellipse">
            <a:avLst/>
          </a:prstGeom>
          <a:solidFill>
            <a:srgbClr val="FFCB2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chemeClr val="dk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Click here to view the artists WEBSITE</a:t>
            </a:r>
            <a:endParaRPr sz="1800" b="1">
              <a:solidFill>
                <a:schemeClr val="dk1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sp>
        <p:nvSpPr>
          <p:cNvPr id="1644" name="Google Shape;1644;p32">
            <a:hlinkClick r:id="rId5"/>
          </p:cNvPr>
          <p:cNvSpPr/>
          <p:nvPr/>
        </p:nvSpPr>
        <p:spPr>
          <a:xfrm>
            <a:off x="4940320" y="3761600"/>
            <a:ext cx="2030400" cy="1396200"/>
          </a:xfrm>
          <a:prstGeom prst="ellipse">
            <a:avLst/>
          </a:prstGeom>
          <a:solidFill>
            <a:srgbClr val="0606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F2F2F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Click here to view the artists INTERVIEW</a:t>
            </a:r>
            <a:endParaRPr sz="1800" b="1">
              <a:solidFill>
                <a:srgbClr val="F2F2F2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9" name="Google Shape;1649;p33"/>
          <p:cNvSpPr/>
          <p:nvPr/>
        </p:nvSpPr>
        <p:spPr>
          <a:xfrm>
            <a:off x="5777025" y="78475"/>
            <a:ext cx="687300" cy="67107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0" name="Google Shape;1650;p33">
            <a:hlinkClick r:id="" action="ppaction://hlinkshowjump?jump=nextslide"/>
          </p:cNvPr>
          <p:cNvSpPr/>
          <p:nvPr/>
        </p:nvSpPr>
        <p:spPr>
          <a:xfrm rot="5397851">
            <a:off x="11364980" y="333000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651" name="Google Shape;1651;p33">
            <a:hlinkClick r:id="" action="ppaction://noaction"/>
          </p:cNvPr>
          <p:cNvSpPr/>
          <p:nvPr/>
        </p:nvSpPr>
        <p:spPr>
          <a:xfrm rot="5397851">
            <a:off x="11364980" y="1293100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652" name="Google Shape;1652;p33">
            <a:hlinkClick r:id="" action="ppaction://noaction"/>
          </p:cNvPr>
          <p:cNvSpPr/>
          <p:nvPr/>
        </p:nvSpPr>
        <p:spPr>
          <a:xfrm rot="5397851">
            <a:off x="11364980" y="2253200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653" name="Google Shape;1653;p33">
            <a:hlinkClick r:id="" action="ppaction://noaction"/>
          </p:cNvPr>
          <p:cNvSpPr/>
          <p:nvPr/>
        </p:nvSpPr>
        <p:spPr>
          <a:xfrm rot="5397851">
            <a:off x="11364980" y="3213300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654" name="Google Shape;1654;p33">
            <a:hlinkClick r:id="" action="ppaction://noaction"/>
          </p:cNvPr>
          <p:cNvSpPr/>
          <p:nvPr/>
        </p:nvSpPr>
        <p:spPr>
          <a:xfrm rot="5397851">
            <a:off x="11364980" y="4173400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655" name="Google Shape;1655;p33">
            <a:hlinkClick r:id="" action="ppaction://noaction"/>
          </p:cNvPr>
          <p:cNvSpPr/>
          <p:nvPr/>
        </p:nvSpPr>
        <p:spPr>
          <a:xfrm rot="5397851">
            <a:off x="11364980" y="5133500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656" name="Google Shape;1656;p33">
            <a:hlinkClick r:id="" action="ppaction://noaction"/>
          </p:cNvPr>
          <p:cNvSpPr/>
          <p:nvPr/>
        </p:nvSpPr>
        <p:spPr>
          <a:xfrm rot="5397851">
            <a:off x="11364980" y="6093600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657" name="Google Shape;1657;p33"/>
          <p:cNvSpPr txBox="1"/>
          <p:nvPr/>
        </p:nvSpPr>
        <p:spPr>
          <a:xfrm>
            <a:off x="804150" y="2484600"/>
            <a:ext cx="4677300" cy="389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chemeClr val="dk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What is Culture?</a:t>
            </a:r>
            <a:endParaRPr sz="1800" b="1">
              <a:solidFill>
                <a:schemeClr val="dk1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 sz="1800">
                <a:solidFill>
                  <a:schemeClr val="dk1"/>
                </a:solidFill>
              </a:rPr>
              <a:t>A culture is a way of life of a group of people: the behaviors, beliefs, values, and symbols that they accept, generally without thinking about them, and that are passed along by communication and imitation from one generation to the next.</a:t>
            </a:r>
            <a:endParaRPr sz="1800">
              <a:solidFill>
                <a:schemeClr val="dk1"/>
              </a:solidFill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 sz="1800">
                <a:solidFill>
                  <a:schemeClr val="dk1"/>
                </a:solidFill>
              </a:rPr>
              <a:t>Culture includes things like </a:t>
            </a:r>
            <a:r>
              <a:rPr lang="en" sz="1800">
                <a:solidFill>
                  <a:schemeClr val="dk1"/>
                </a:solidFill>
                <a:uFill>
                  <a:noFill/>
                </a:u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food</a:t>
            </a:r>
            <a:r>
              <a:rPr lang="en" sz="1800">
                <a:solidFill>
                  <a:schemeClr val="dk1"/>
                </a:solidFill>
              </a:rPr>
              <a:t>, </a:t>
            </a:r>
            <a:r>
              <a:rPr lang="en" sz="1800">
                <a:solidFill>
                  <a:schemeClr val="dk1"/>
                </a:solidFill>
                <a:uFill>
                  <a:noFill/>
                </a:u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language</a:t>
            </a:r>
            <a:r>
              <a:rPr lang="en" sz="1800">
                <a:solidFill>
                  <a:schemeClr val="dk1"/>
                </a:solidFill>
              </a:rPr>
              <a:t>, </a:t>
            </a:r>
            <a:r>
              <a:rPr lang="en" sz="1800">
                <a:solidFill>
                  <a:schemeClr val="dk1"/>
                </a:solidFill>
                <a:uFill>
                  <a:noFill/>
                </a:u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clothing</a:t>
            </a:r>
            <a:r>
              <a:rPr lang="en" sz="1800">
                <a:solidFill>
                  <a:schemeClr val="dk1"/>
                </a:solidFill>
              </a:rPr>
              <a:t>, </a:t>
            </a:r>
            <a:r>
              <a:rPr lang="en" sz="1800">
                <a:solidFill>
                  <a:schemeClr val="dk1"/>
                </a:solidFill>
                <a:uFill>
                  <a:noFill/>
                </a:u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tools</a:t>
            </a:r>
            <a:r>
              <a:rPr lang="en" sz="1800">
                <a:solidFill>
                  <a:schemeClr val="dk1"/>
                </a:solidFill>
              </a:rPr>
              <a:t>, </a:t>
            </a:r>
            <a:r>
              <a:rPr lang="en" sz="1800">
                <a:solidFill>
                  <a:schemeClr val="dk1"/>
                </a:solidFill>
                <a:uFill>
                  <a:noFill/>
                </a:u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music</a:t>
            </a:r>
            <a:r>
              <a:rPr lang="en" sz="1800">
                <a:solidFill>
                  <a:schemeClr val="dk1"/>
                </a:solidFill>
              </a:rPr>
              <a:t>, </a:t>
            </a:r>
            <a:r>
              <a:rPr lang="en" sz="1800">
                <a:solidFill>
                  <a:schemeClr val="dk1"/>
                </a:solidFill>
                <a:uFill>
                  <a:noFill/>
                </a:u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arts</a:t>
            </a:r>
            <a:r>
              <a:rPr lang="en" sz="1800">
                <a:solidFill>
                  <a:schemeClr val="dk1"/>
                </a:solidFill>
              </a:rPr>
              <a:t>, customs, and beliefs.</a:t>
            </a:r>
            <a:endParaRPr sz="1800">
              <a:solidFill>
                <a:schemeClr val="dk1"/>
              </a:solidFill>
            </a:endParaRPr>
          </a:p>
        </p:txBody>
      </p:sp>
      <p:sp>
        <p:nvSpPr>
          <p:cNvPr id="1658" name="Google Shape;1658;p33"/>
          <p:cNvSpPr txBox="1"/>
          <p:nvPr/>
        </p:nvSpPr>
        <p:spPr>
          <a:xfrm>
            <a:off x="3679746" y="2238050"/>
            <a:ext cx="16959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00B050"/>
                </a:solidFill>
              </a:rPr>
              <a:t>Step 2</a:t>
            </a:r>
            <a:endParaRPr sz="1800" b="1">
              <a:solidFill>
                <a:srgbClr val="00B050"/>
              </a:solidFill>
            </a:endParaRPr>
          </a:p>
        </p:txBody>
      </p:sp>
      <p:sp>
        <p:nvSpPr>
          <p:cNvPr id="1659" name="Google Shape;1659;p33"/>
          <p:cNvSpPr txBox="1"/>
          <p:nvPr/>
        </p:nvSpPr>
        <p:spPr>
          <a:xfrm>
            <a:off x="773675" y="1393338"/>
            <a:ext cx="3000000" cy="17312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7000" dirty="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rPr>
              <a:t>IMAGINE</a:t>
            </a:r>
            <a:endParaRPr sz="7000" dirty="0">
              <a:solidFill>
                <a:schemeClr val="dk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1660" name="Google Shape;1660;p33"/>
          <p:cNvSpPr/>
          <p:nvPr/>
        </p:nvSpPr>
        <p:spPr>
          <a:xfrm>
            <a:off x="5776588" y="66750"/>
            <a:ext cx="5883300" cy="6724500"/>
          </a:xfrm>
          <a:prstGeom prst="rect">
            <a:avLst/>
          </a:prstGeom>
          <a:solidFill>
            <a:srgbClr val="0606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sp>
        <p:nvSpPr>
          <p:cNvPr id="1661" name="Google Shape;1661;p33"/>
          <p:cNvSpPr txBox="1">
            <a:spLocks noGrp="1"/>
          </p:cNvSpPr>
          <p:nvPr>
            <p:ph type="title"/>
          </p:nvPr>
        </p:nvSpPr>
        <p:spPr>
          <a:xfrm>
            <a:off x="824575" y="186550"/>
            <a:ext cx="5550600" cy="1146600"/>
          </a:xfrm>
          <a:prstGeom prst="rect">
            <a:avLst/>
          </a:prstGeom>
          <a:solidFill>
            <a:srgbClr val="248CC8"/>
          </a:solidFill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>
                <a:solidFill>
                  <a:srgbClr val="F2F2F2"/>
                </a:solidFill>
                <a:latin typeface="Merriweather"/>
                <a:ea typeface="Merriweather"/>
                <a:cs typeface="Merriweather"/>
                <a:sym typeface="Merriweather"/>
              </a:rPr>
              <a:t>RESEARCH YOUR OWN CULTURE &amp; SHARE</a:t>
            </a:r>
            <a:endParaRPr sz="1200" b="1"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1662" name="Google Shape;1662;p33"/>
          <p:cNvSpPr txBox="1"/>
          <p:nvPr/>
        </p:nvSpPr>
        <p:spPr>
          <a:xfrm>
            <a:off x="6004900" y="3887475"/>
            <a:ext cx="5440500" cy="2771400"/>
          </a:xfrm>
          <a:prstGeom prst="rect">
            <a:avLst/>
          </a:prstGeom>
          <a:solidFill>
            <a:srgbClr val="FFCB25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chemeClr val="dk1"/>
                </a:solidFill>
              </a:rPr>
              <a:t>In your packet: (Family Interviews) </a:t>
            </a:r>
            <a:endParaRPr sz="1800"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Write down the definitions of culture and heritage, in your own words. </a:t>
            </a:r>
            <a:endParaRPr sz="1800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rgbClr val="0606BA"/>
                </a:solidFill>
              </a:rPr>
              <a:t>HOMEWORK!!! </a:t>
            </a:r>
            <a:endParaRPr sz="2400" b="1">
              <a:solidFill>
                <a:srgbClr val="0606BA"/>
              </a:solidFill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0606BA"/>
                </a:solidFill>
              </a:rPr>
              <a:t>Complete “My Culture &amp; Heritage: A Family Interview” to the best of your ability, by interviewing a family member(s). </a:t>
            </a:r>
            <a:endParaRPr sz="1800" b="1">
              <a:solidFill>
                <a:srgbClr val="0606BA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THIS IS REQUIRED TO MOVE FORWARD IN THIS PROJECT</a:t>
            </a:r>
            <a:endParaRPr sz="1800">
              <a:solidFill>
                <a:schemeClr val="dk1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pic>
        <p:nvPicPr>
          <p:cNvPr id="1663" name="Google Shape;1663;p3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038713" y="266866"/>
            <a:ext cx="3926561" cy="33935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8" name="Google Shape;1668;p34"/>
          <p:cNvSpPr/>
          <p:nvPr/>
        </p:nvSpPr>
        <p:spPr>
          <a:xfrm>
            <a:off x="5777025" y="78475"/>
            <a:ext cx="687300" cy="67107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9" name="Google Shape;1669;p34">
            <a:hlinkClick r:id="" action="ppaction://hlinkshowjump?jump=nextslide"/>
          </p:cNvPr>
          <p:cNvSpPr/>
          <p:nvPr/>
        </p:nvSpPr>
        <p:spPr>
          <a:xfrm rot="5397851">
            <a:off x="11364980" y="333000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670" name="Google Shape;1670;p34">
            <a:hlinkClick r:id="" action="ppaction://noaction"/>
          </p:cNvPr>
          <p:cNvSpPr/>
          <p:nvPr/>
        </p:nvSpPr>
        <p:spPr>
          <a:xfrm rot="5397851">
            <a:off x="11364980" y="1293100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671" name="Google Shape;1671;p34">
            <a:hlinkClick r:id="" action="ppaction://noaction"/>
          </p:cNvPr>
          <p:cNvSpPr/>
          <p:nvPr/>
        </p:nvSpPr>
        <p:spPr>
          <a:xfrm rot="5397851">
            <a:off x="11364980" y="2253200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672" name="Google Shape;1672;p34">
            <a:hlinkClick r:id="" action="ppaction://noaction"/>
          </p:cNvPr>
          <p:cNvSpPr/>
          <p:nvPr/>
        </p:nvSpPr>
        <p:spPr>
          <a:xfrm rot="5397851">
            <a:off x="11364980" y="3213300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673" name="Google Shape;1673;p34">
            <a:hlinkClick r:id="" action="ppaction://noaction"/>
          </p:cNvPr>
          <p:cNvSpPr/>
          <p:nvPr/>
        </p:nvSpPr>
        <p:spPr>
          <a:xfrm rot="5397851">
            <a:off x="11364980" y="4173400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674" name="Google Shape;1674;p34">
            <a:hlinkClick r:id="" action="ppaction://noaction"/>
          </p:cNvPr>
          <p:cNvSpPr/>
          <p:nvPr/>
        </p:nvSpPr>
        <p:spPr>
          <a:xfrm rot="5397851">
            <a:off x="11364980" y="5133500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675" name="Google Shape;1675;p34">
            <a:hlinkClick r:id="" action="ppaction://noaction"/>
          </p:cNvPr>
          <p:cNvSpPr/>
          <p:nvPr/>
        </p:nvSpPr>
        <p:spPr>
          <a:xfrm rot="5397851">
            <a:off x="11364980" y="6093600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676" name="Google Shape;1676;p34"/>
          <p:cNvSpPr txBox="1"/>
          <p:nvPr/>
        </p:nvSpPr>
        <p:spPr>
          <a:xfrm>
            <a:off x="804150" y="2713200"/>
            <a:ext cx="4677300" cy="250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00B050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COLLABORATION</a:t>
            </a:r>
            <a:endParaRPr sz="1800" b="1">
              <a:solidFill>
                <a:srgbClr val="00B050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 sz="1800">
                <a:solidFill>
                  <a:schemeClr val="dk1"/>
                </a:solidFill>
              </a:rPr>
              <a:t>Pair up with the classmate you have been given.</a:t>
            </a:r>
            <a:endParaRPr sz="1800">
              <a:solidFill>
                <a:schemeClr val="dk1"/>
              </a:solidFill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 sz="1800">
                <a:solidFill>
                  <a:schemeClr val="dk1"/>
                </a:solidFill>
              </a:rPr>
              <a:t>Complete the “Culture &amp; Heritage Peer Share” activity. Take notes on each others culture so that you can plan your project with both cultures together.</a:t>
            </a:r>
            <a:endParaRPr sz="1800">
              <a:solidFill>
                <a:schemeClr val="dk1"/>
              </a:solidFill>
            </a:endParaRPr>
          </a:p>
        </p:txBody>
      </p:sp>
      <p:sp>
        <p:nvSpPr>
          <p:cNvPr id="1677" name="Google Shape;1677;p34"/>
          <p:cNvSpPr txBox="1"/>
          <p:nvPr/>
        </p:nvSpPr>
        <p:spPr>
          <a:xfrm>
            <a:off x="3679746" y="2238050"/>
            <a:ext cx="16959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248CC8"/>
                </a:solidFill>
              </a:rPr>
              <a:t>Step 2 con’t.</a:t>
            </a:r>
            <a:endParaRPr sz="1800" b="1">
              <a:solidFill>
                <a:srgbClr val="248CC8"/>
              </a:solidFill>
            </a:endParaRPr>
          </a:p>
        </p:txBody>
      </p:sp>
      <p:sp>
        <p:nvSpPr>
          <p:cNvPr id="1678" name="Google Shape;1678;p34"/>
          <p:cNvSpPr txBox="1"/>
          <p:nvPr/>
        </p:nvSpPr>
        <p:spPr>
          <a:xfrm>
            <a:off x="773675" y="1393349"/>
            <a:ext cx="3000000" cy="17312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7000" dirty="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rPr>
              <a:t>IMAGINE</a:t>
            </a:r>
            <a:endParaRPr sz="7000" dirty="0">
              <a:solidFill>
                <a:schemeClr val="dk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1679" name="Google Shape;1679;p34"/>
          <p:cNvSpPr/>
          <p:nvPr/>
        </p:nvSpPr>
        <p:spPr>
          <a:xfrm>
            <a:off x="5776588" y="66750"/>
            <a:ext cx="5883300" cy="67245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sp>
        <p:nvSpPr>
          <p:cNvPr id="1680" name="Google Shape;1680;p34"/>
          <p:cNvSpPr txBox="1">
            <a:spLocks noGrp="1"/>
          </p:cNvSpPr>
          <p:nvPr>
            <p:ph type="title"/>
          </p:nvPr>
        </p:nvSpPr>
        <p:spPr>
          <a:xfrm>
            <a:off x="824575" y="186550"/>
            <a:ext cx="5550600" cy="1146600"/>
          </a:xfrm>
          <a:prstGeom prst="rect">
            <a:avLst/>
          </a:prstGeom>
          <a:solidFill>
            <a:srgbClr val="0606BA"/>
          </a:solidFill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>
                <a:solidFill>
                  <a:srgbClr val="F2F2F2"/>
                </a:solidFill>
                <a:latin typeface="Merriweather"/>
                <a:ea typeface="Merriweather"/>
                <a:cs typeface="Merriweather"/>
                <a:sym typeface="Merriweather"/>
              </a:rPr>
              <a:t>RESEARCH YOUR OWN CULTURE &amp; SHARE</a:t>
            </a:r>
            <a:endParaRPr sz="1200" b="1"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1681" name="Google Shape;1681;p34"/>
          <p:cNvPicPr preferRelativeResize="0"/>
          <p:nvPr/>
        </p:nvPicPr>
        <p:blipFill rotWithShape="1">
          <a:blip r:embed="rId3">
            <a:alphaModFix/>
          </a:blip>
          <a:srcRect l="35638" t="22812" r="37022" b="10149"/>
          <a:stretch/>
        </p:blipFill>
        <p:spPr>
          <a:xfrm>
            <a:off x="6759900" y="488650"/>
            <a:ext cx="4482725" cy="58910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6" name="Google Shape;1686;p35"/>
          <p:cNvSpPr/>
          <p:nvPr/>
        </p:nvSpPr>
        <p:spPr>
          <a:xfrm>
            <a:off x="5777025" y="78475"/>
            <a:ext cx="687300" cy="67107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7" name="Google Shape;1687;p35">
            <a:hlinkClick r:id="" action="ppaction://hlinkshowjump?jump=nextslide"/>
          </p:cNvPr>
          <p:cNvSpPr/>
          <p:nvPr/>
        </p:nvSpPr>
        <p:spPr>
          <a:xfrm rot="5397851">
            <a:off x="11364980" y="333000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688" name="Google Shape;1688;p35">
            <a:hlinkClick r:id="" action="ppaction://noaction"/>
          </p:cNvPr>
          <p:cNvSpPr/>
          <p:nvPr/>
        </p:nvSpPr>
        <p:spPr>
          <a:xfrm rot="5397851">
            <a:off x="11364980" y="1293100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689" name="Google Shape;1689;p35">
            <a:hlinkClick r:id="" action="ppaction://noaction"/>
          </p:cNvPr>
          <p:cNvSpPr/>
          <p:nvPr/>
        </p:nvSpPr>
        <p:spPr>
          <a:xfrm rot="5397851">
            <a:off x="11364980" y="2253200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690" name="Google Shape;1690;p35">
            <a:hlinkClick r:id="" action="ppaction://noaction"/>
          </p:cNvPr>
          <p:cNvSpPr/>
          <p:nvPr/>
        </p:nvSpPr>
        <p:spPr>
          <a:xfrm rot="5397851">
            <a:off x="11364980" y="3213300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691" name="Google Shape;1691;p35">
            <a:hlinkClick r:id="" action="ppaction://noaction"/>
          </p:cNvPr>
          <p:cNvSpPr/>
          <p:nvPr/>
        </p:nvSpPr>
        <p:spPr>
          <a:xfrm rot="5397851">
            <a:off x="11364980" y="4173400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692" name="Google Shape;1692;p35">
            <a:hlinkClick r:id="" action="ppaction://noaction"/>
          </p:cNvPr>
          <p:cNvSpPr/>
          <p:nvPr/>
        </p:nvSpPr>
        <p:spPr>
          <a:xfrm rot="5397851">
            <a:off x="11364980" y="5133500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693" name="Google Shape;1693;p35">
            <a:hlinkClick r:id="" action="ppaction://noaction"/>
          </p:cNvPr>
          <p:cNvSpPr/>
          <p:nvPr/>
        </p:nvSpPr>
        <p:spPr>
          <a:xfrm rot="5397851">
            <a:off x="11364980" y="6093600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694" name="Google Shape;1694;p35"/>
          <p:cNvSpPr txBox="1"/>
          <p:nvPr/>
        </p:nvSpPr>
        <p:spPr>
          <a:xfrm>
            <a:off x="715175" y="2819099"/>
            <a:ext cx="5047500" cy="39163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 dirty="0">
                <a:solidFill>
                  <a:srgbClr val="00B050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EXPLORATION</a:t>
            </a:r>
            <a:endParaRPr sz="1800" b="1" dirty="0">
              <a:solidFill>
                <a:srgbClr val="00B050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 sz="1800" dirty="0">
                <a:solidFill>
                  <a:schemeClr val="dk1"/>
                </a:solidFill>
              </a:rPr>
              <a:t>Introduction to Mixed Media</a:t>
            </a:r>
            <a:endParaRPr sz="1800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800" b="1" dirty="0">
                <a:solidFill>
                  <a:srgbClr val="0606BA"/>
                </a:solidFill>
              </a:rPr>
              <a:t>Mixed media is a term used to describe artworks composed from a combination of different media or material.</a:t>
            </a:r>
            <a:endParaRPr sz="1800" b="1" dirty="0">
              <a:solidFill>
                <a:srgbClr val="0606BA"/>
              </a:solidFill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 sz="1800" dirty="0">
                <a:solidFill>
                  <a:schemeClr val="dk1"/>
                </a:solidFill>
              </a:rPr>
              <a:t>Intro. Video</a:t>
            </a:r>
            <a:endParaRPr sz="1800" dirty="0">
              <a:solidFill>
                <a:schemeClr val="dk1"/>
              </a:solidFill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 sz="1800" dirty="0">
                <a:solidFill>
                  <a:schemeClr val="dk1"/>
                </a:solidFill>
              </a:rPr>
              <a:t>Intro to a Mixed Media Contemporary Artist</a:t>
            </a:r>
            <a:endParaRPr sz="1800" dirty="0">
              <a:solidFill>
                <a:schemeClr val="dk1"/>
              </a:solidFill>
            </a:endParaRPr>
          </a:p>
          <a:p>
            <a:pPr marL="914400" lvl="1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</a:pPr>
            <a:r>
              <a:rPr lang="en" sz="1800" dirty="0">
                <a:solidFill>
                  <a:schemeClr val="dk1"/>
                </a:solidFill>
              </a:rPr>
              <a:t>Take Notes</a:t>
            </a:r>
            <a:endParaRPr sz="1800" dirty="0">
              <a:solidFill>
                <a:schemeClr val="dk1"/>
              </a:solidFill>
            </a:endParaRPr>
          </a:p>
          <a:p>
            <a:pPr marL="914400" lvl="1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</a:pPr>
            <a:r>
              <a:rPr lang="en" sz="1800" dirty="0">
                <a:solidFill>
                  <a:schemeClr val="dk1"/>
                </a:solidFill>
              </a:rPr>
              <a:t>Research Your Own Mixed Media Artist</a:t>
            </a:r>
            <a:endParaRPr sz="1800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endParaRPr sz="1800" dirty="0">
              <a:solidFill>
                <a:schemeClr val="dk1"/>
              </a:solidFill>
            </a:endParaRPr>
          </a:p>
        </p:txBody>
      </p:sp>
      <p:sp>
        <p:nvSpPr>
          <p:cNvPr id="1695" name="Google Shape;1695;p35"/>
          <p:cNvSpPr txBox="1"/>
          <p:nvPr/>
        </p:nvSpPr>
        <p:spPr>
          <a:xfrm>
            <a:off x="3695783" y="2251509"/>
            <a:ext cx="16959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 dirty="0">
                <a:solidFill>
                  <a:schemeClr val="dk1"/>
                </a:solidFill>
              </a:rPr>
              <a:t>Step 2 </a:t>
            </a:r>
            <a:r>
              <a:rPr lang="en" sz="1800" b="1" dirty="0" err="1">
                <a:solidFill>
                  <a:schemeClr val="dk1"/>
                </a:solidFill>
              </a:rPr>
              <a:t>con’t</a:t>
            </a:r>
            <a:r>
              <a:rPr lang="en" sz="1800" b="1" dirty="0">
                <a:solidFill>
                  <a:schemeClr val="dk1"/>
                </a:solidFill>
              </a:rPr>
              <a:t>.</a:t>
            </a:r>
            <a:endParaRPr sz="1800" b="1" dirty="0">
              <a:solidFill>
                <a:schemeClr val="dk1"/>
              </a:solidFill>
            </a:endParaRPr>
          </a:p>
        </p:txBody>
      </p:sp>
      <p:sp>
        <p:nvSpPr>
          <p:cNvPr id="1696" name="Google Shape;1696;p35"/>
          <p:cNvSpPr txBox="1"/>
          <p:nvPr/>
        </p:nvSpPr>
        <p:spPr>
          <a:xfrm>
            <a:off x="773675" y="1414685"/>
            <a:ext cx="3000000" cy="17312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7000" dirty="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rPr>
              <a:t>IMAGINE</a:t>
            </a:r>
            <a:endParaRPr sz="7000" dirty="0">
              <a:solidFill>
                <a:schemeClr val="dk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1697" name="Google Shape;1697;p35"/>
          <p:cNvSpPr/>
          <p:nvPr/>
        </p:nvSpPr>
        <p:spPr>
          <a:xfrm>
            <a:off x="5776588" y="79521"/>
            <a:ext cx="5883300" cy="6724500"/>
          </a:xfrm>
          <a:prstGeom prst="rect">
            <a:avLst/>
          </a:prstGeom>
          <a:solidFill>
            <a:srgbClr val="006DC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sp>
        <p:nvSpPr>
          <p:cNvPr id="1698" name="Google Shape;1698;p35"/>
          <p:cNvSpPr txBox="1">
            <a:spLocks noGrp="1"/>
          </p:cNvSpPr>
          <p:nvPr>
            <p:ph type="title"/>
          </p:nvPr>
        </p:nvSpPr>
        <p:spPr>
          <a:xfrm>
            <a:off x="824575" y="186550"/>
            <a:ext cx="5117867" cy="1501950"/>
          </a:xfrm>
          <a:prstGeom prst="rect">
            <a:avLst/>
          </a:prstGeom>
          <a:solidFill>
            <a:srgbClr val="00B050"/>
          </a:solidFill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 dirty="0">
                <a:solidFill>
                  <a:srgbClr val="F2F2F2"/>
                </a:solidFill>
                <a:latin typeface="Merriweather"/>
                <a:ea typeface="Merriweather"/>
                <a:cs typeface="Merriweather"/>
                <a:sym typeface="Merriweather"/>
              </a:rPr>
              <a:t>Intro to MIXED MEDIA TECHNIQUES &amp; PROCESSES</a:t>
            </a:r>
            <a:endParaRPr sz="1200" b="1" dirty="0"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1699" name="Google Shape;1699;p35"/>
          <p:cNvPicPr preferRelativeResize="0"/>
          <p:nvPr/>
        </p:nvPicPr>
        <p:blipFill rotWithShape="1">
          <a:blip r:embed="rId3">
            <a:alphaModFix/>
          </a:blip>
          <a:srcRect l="5890" t="21296" r="35379" b="17331"/>
          <a:stretch/>
        </p:blipFill>
        <p:spPr>
          <a:xfrm>
            <a:off x="7798472" y="138700"/>
            <a:ext cx="3676800" cy="2041099"/>
          </a:xfrm>
          <a:prstGeom prst="rect">
            <a:avLst/>
          </a:prstGeom>
          <a:noFill/>
          <a:ln>
            <a:noFill/>
          </a:ln>
        </p:spPr>
      </p:pic>
      <p:sp>
        <p:nvSpPr>
          <p:cNvPr id="1700" name="Google Shape;1700;p35">
            <a:hlinkClick r:id="rId4"/>
          </p:cNvPr>
          <p:cNvSpPr/>
          <p:nvPr/>
        </p:nvSpPr>
        <p:spPr>
          <a:xfrm>
            <a:off x="6096000" y="1240800"/>
            <a:ext cx="2297100" cy="139620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F2F2F2"/>
                </a:solidFill>
              </a:rPr>
              <a:t>INTRODUCTION TO MIXED MEDIA</a:t>
            </a:r>
            <a:endParaRPr b="1">
              <a:solidFill>
                <a:srgbClr val="F2F2F2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F2F2F2"/>
                </a:solidFill>
              </a:rPr>
              <a:t>Click here to watch </a:t>
            </a:r>
            <a:endParaRPr>
              <a:solidFill>
                <a:srgbClr val="F2F2F2"/>
              </a:solidFill>
            </a:endParaRPr>
          </a:p>
        </p:txBody>
      </p:sp>
      <p:sp>
        <p:nvSpPr>
          <p:cNvPr id="1701" name="Google Shape;1701;p35"/>
          <p:cNvSpPr txBox="1"/>
          <p:nvPr/>
        </p:nvSpPr>
        <p:spPr>
          <a:xfrm>
            <a:off x="5908297" y="2707100"/>
            <a:ext cx="40578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rgbClr val="F2F2F2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Njideka Akunyili Crosby</a:t>
            </a:r>
            <a:endParaRPr sz="2400" b="1">
              <a:solidFill>
                <a:srgbClr val="F2F2F2"/>
              </a:solidFill>
              <a:latin typeface="Architects Daughter"/>
              <a:ea typeface="Architects Daughter"/>
              <a:cs typeface="Architects Daughter"/>
              <a:sym typeface="Architects Daughter"/>
            </a:endParaRPr>
          </a:p>
        </p:txBody>
      </p:sp>
      <p:sp>
        <p:nvSpPr>
          <p:cNvPr id="1702" name="Google Shape;1702;p35">
            <a:hlinkClick r:id="rId5"/>
          </p:cNvPr>
          <p:cNvSpPr/>
          <p:nvPr/>
        </p:nvSpPr>
        <p:spPr>
          <a:xfrm>
            <a:off x="9610859" y="2491800"/>
            <a:ext cx="1915500" cy="1788000"/>
          </a:xfrm>
          <a:prstGeom prst="ellipse">
            <a:avLst/>
          </a:prstGeom>
          <a:solidFill>
            <a:srgbClr val="FFCB2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chemeClr val="dk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Click here to view the artists INTERVIEW</a:t>
            </a:r>
            <a:endParaRPr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sp>
        <p:nvSpPr>
          <p:cNvPr id="1703" name="Google Shape;1703;p35"/>
          <p:cNvSpPr txBox="1"/>
          <p:nvPr/>
        </p:nvSpPr>
        <p:spPr>
          <a:xfrm>
            <a:off x="6160150" y="3348650"/>
            <a:ext cx="3676800" cy="33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dk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Use your journal notes packet to take notes on the artist. Use these questions to guide your discovery:</a:t>
            </a:r>
            <a:endParaRPr b="1">
              <a:solidFill>
                <a:schemeClr val="dk1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F2F2F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What is an interesting fact about Njideka Akunyili Crosby?</a:t>
            </a:r>
            <a:endParaRPr sz="1600" b="1">
              <a:solidFill>
                <a:srgbClr val="F2F2F2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F2F2F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How does this artist create her artworks?</a:t>
            </a:r>
            <a:endParaRPr sz="1600" b="1">
              <a:solidFill>
                <a:srgbClr val="F2F2F2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F2F2F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What is the inspiration for her mixed media choices?</a:t>
            </a:r>
            <a:endParaRPr sz="1600" b="1">
              <a:solidFill>
                <a:srgbClr val="F2F2F2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en" sz="1600" b="1">
                <a:solidFill>
                  <a:srgbClr val="F2F2F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Describe a technique or two that she uses to create her art works.</a:t>
            </a:r>
            <a:endParaRPr sz="1600" b="1">
              <a:solidFill>
                <a:srgbClr val="F2F2F2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sp>
        <p:nvSpPr>
          <p:cNvPr id="1704" name="Google Shape;1704;p35">
            <a:hlinkClick r:id="rId6"/>
          </p:cNvPr>
          <p:cNvSpPr/>
          <p:nvPr/>
        </p:nvSpPr>
        <p:spPr>
          <a:xfrm>
            <a:off x="9797263" y="4420400"/>
            <a:ext cx="1695900" cy="1689300"/>
          </a:xfrm>
          <a:prstGeom prst="ellipse">
            <a:avLst/>
          </a:prstGeom>
          <a:solidFill>
            <a:srgbClr val="4B454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F2F2F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David Zwirner website</a:t>
            </a:r>
            <a:endParaRPr sz="1600" b="1">
              <a:solidFill>
                <a:srgbClr val="F2F2F2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F2F2F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Click Here to view</a:t>
            </a:r>
            <a:endParaRPr sz="1600" b="1">
              <a:solidFill>
                <a:srgbClr val="F2F2F2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9" name="Google Shape;1709;p36"/>
          <p:cNvSpPr/>
          <p:nvPr/>
        </p:nvSpPr>
        <p:spPr>
          <a:xfrm>
            <a:off x="5777025" y="78475"/>
            <a:ext cx="687300" cy="67107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0" name="Google Shape;1710;p36">
            <a:hlinkClick r:id="" action="ppaction://hlinkshowjump?jump=nextslide"/>
          </p:cNvPr>
          <p:cNvSpPr/>
          <p:nvPr/>
        </p:nvSpPr>
        <p:spPr>
          <a:xfrm rot="5397851">
            <a:off x="11364980" y="333000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711" name="Google Shape;1711;p36">
            <a:hlinkClick r:id="" action="ppaction://noaction"/>
          </p:cNvPr>
          <p:cNvSpPr/>
          <p:nvPr/>
        </p:nvSpPr>
        <p:spPr>
          <a:xfrm rot="5397851">
            <a:off x="11364980" y="1293100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712" name="Google Shape;1712;p36">
            <a:hlinkClick r:id="" action="ppaction://noaction"/>
          </p:cNvPr>
          <p:cNvSpPr/>
          <p:nvPr/>
        </p:nvSpPr>
        <p:spPr>
          <a:xfrm rot="5397851">
            <a:off x="11364980" y="2253200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713" name="Google Shape;1713;p36">
            <a:hlinkClick r:id="" action="ppaction://noaction"/>
          </p:cNvPr>
          <p:cNvSpPr/>
          <p:nvPr/>
        </p:nvSpPr>
        <p:spPr>
          <a:xfrm rot="5397851">
            <a:off x="11364980" y="3213300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714" name="Google Shape;1714;p36">
            <a:hlinkClick r:id="" action="ppaction://noaction"/>
          </p:cNvPr>
          <p:cNvSpPr/>
          <p:nvPr/>
        </p:nvSpPr>
        <p:spPr>
          <a:xfrm rot="5397851">
            <a:off x="11364980" y="4173400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715" name="Google Shape;1715;p36">
            <a:hlinkClick r:id="" action="ppaction://noaction"/>
          </p:cNvPr>
          <p:cNvSpPr/>
          <p:nvPr/>
        </p:nvSpPr>
        <p:spPr>
          <a:xfrm rot="5397851">
            <a:off x="11364980" y="5133500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716" name="Google Shape;1716;p36">
            <a:hlinkClick r:id="" action="ppaction://noaction"/>
          </p:cNvPr>
          <p:cNvSpPr/>
          <p:nvPr/>
        </p:nvSpPr>
        <p:spPr>
          <a:xfrm rot="5397851">
            <a:off x="11364980" y="6093600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717" name="Google Shape;1717;p36"/>
          <p:cNvSpPr txBox="1"/>
          <p:nvPr/>
        </p:nvSpPr>
        <p:spPr>
          <a:xfrm>
            <a:off x="715175" y="2560375"/>
            <a:ext cx="5047500" cy="381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00B050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EXPLORATION</a:t>
            </a:r>
            <a:endParaRPr sz="1800" b="1">
              <a:solidFill>
                <a:srgbClr val="00B050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marL="0" lvl="0" indent="0" algn="l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Review: </a:t>
            </a:r>
            <a:r>
              <a:rPr lang="en" sz="1800" b="1">
                <a:solidFill>
                  <a:srgbClr val="0606BA"/>
                </a:solidFill>
              </a:rPr>
              <a:t>Mixed media is a term used to describe artworks composed from a combination of different media or material.</a:t>
            </a:r>
            <a:endParaRPr sz="1800" b="1">
              <a:solidFill>
                <a:srgbClr val="0606BA"/>
              </a:solidFill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 sz="1800">
                <a:solidFill>
                  <a:schemeClr val="dk1"/>
                </a:solidFill>
              </a:rPr>
              <a:t>Search on your own:</a:t>
            </a:r>
            <a:endParaRPr sz="1800">
              <a:solidFill>
                <a:schemeClr val="dk1"/>
              </a:solidFill>
            </a:endParaRPr>
          </a:p>
          <a:p>
            <a:pPr marL="914400" lvl="1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</a:pPr>
            <a:r>
              <a:rPr lang="en" sz="1800">
                <a:solidFill>
                  <a:schemeClr val="dk1"/>
                </a:solidFill>
              </a:rPr>
              <a:t>Research Your Own Mixed Media Artist</a:t>
            </a:r>
            <a:endParaRPr sz="1800">
              <a:solidFill>
                <a:schemeClr val="dk1"/>
              </a:solidFill>
            </a:endParaRPr>
          </a:p>
          <a:p>
            <a:pPr marL="914400" lvl="1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</a:pPr>
            <a:r>
              <a:rPr lang="en" sz="1800">
                <a:solidFill>
                  <a:schemeClr val="dk1"/>
                </a:solidFill>
              </a:rPr>
              <a:t>Take Notes in your packet</a:t>
            </a:r>
            <a:endParaRPr sz="18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endParaRPr sz="1800">
              <a:solidFill>
                <a:schemeClr val="dk1"/>
              </a:solidFill>
            </a:endParaRPr>
          </a:p>
        </p:txBody>
      </p:sp>
      <p:sp>
        <p:nvSpPr>
          <p:cNvPr id="1718" name="Google Shape;1718;p36"/>
          <p:cNvSpPr txBox="1"/>
          <p:nvPr/>
        </p:nvSpPr>
        <p:spPr>
          <a:xfrm>
            <a:off x="3679746" y="2148932"/>
            <a:ext cx="16959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 dirty="0">
                <a:solidFill>
                  <a:schemeClr val="dk1"/>
                </a:solidFill>
              </a:rPr>
              <a:t>Step 2 </a:t>
            </a:r>
            <a:r>
              <a:rPr lang="en" sz="1800" b="1" dirty="0" err="1">
                <a:solidFill>
                  <a:schemeClr val="dk1"/>
                </a:solidFill>
              </a:rPr>
              <a:t>con’t</a:t>
            </a:r>
            <a:r>
              <a:rPr lang="en" sz="1800" b="1" dirty="0">
                <a:solidFill>
                  <a:schemeClr val="dk1"/>
                </a:solidFill>
              </a:rPr>
              <a:t>.</a:t>
            </a:r>
            <a:endParaRPr sz="1800" b="1" dirty="0">
              <a:solidFill>
                <a:schemeClr val="dk1"/>
              </a:solidFill>
            </a:endParaRPr>
          </a:p>
        </p:txBody>
      </p:sp>
      <p:sp>
        <p:nvSpPr>
          <p:cNvPr id="1719" name="Google Shape;1719;p36"/>
          <p:cNvSpPr txBox="1"/>
          <p:nvPr/>
        </p:nvSpPr>
        <p:spPr>
          <a:xfrm>
            <a:off x="773675" y="1317150"/>
            <a:ext cx="3000000" cy="17312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7000" dirty="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rPr>
              <a:t>IMAGINE</a:t>
            </a:r>
            <a:endParaRPr sz="7000" dirty="0">
              <a:solidFill>
                <a:schemeClr val="dk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1720" name="Google Shape;1720;p36"/>
          <p:cNvSpPr/>
          <p:nvPr/>
        </p:nvSpPr>
        <p:spPr>
          <a:xfrm>
            <a:off x="5776588" y="79521"/>
            <a:ext cx="5883300" cy="6724500"/>
          </a:xfrm>
          <a:prstGeom prst="rect">
            <a:avLst/>
          </a:prstGeom>
          <a:solidFill>
            <a:srgbClr val="0606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sp>
        <p:nvSpPr>
          <p:cNvPr id="1721" name="Google Shape;1721;p36"/>
          <p:cNvSpPr txBox="1">
            <a:spLocks noGrp="1"/>
          </p:cNvSpPr>
          <p:nvPr>
            <p:ph type="title"/>
          </p:nvPr>
        </p:nvSpPr>
        <p:spPr>
          <a:xfrm>
            <a:off x="824575" y="186550"/>
            <a:ext cx="5550600" cy="1146600"/>
          </a:xfrm>
          <a:prstGeom prst="rect">
            <a:avLst/>
          </a:prstGeom>
          <a:solidFill>
            <a:srgbClr val="006DC1"/>
          </a:solidFill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>
                <a:solidFill>
                  <a:srgbClr val="F2F2F2"/>
                </a:solidFill>
                <a:latin typeface="Merriweather"/>
                <a:ea typeface="Merriweather"/>
                <a:cs typeface="Merriweather"/>
                <a:sym typeface="Merriweather"/>
              </a:rPr>
              <a:t>RESEARCH YOUR OWN MIXED MEDIA ARTIST</a:t>
            </a:r>
            <a:endParaRPr sz="1200" b="1"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1722" name="Google Shape;1722;p36"/>
          <p:cNvSpPr txBox="1"/>
          <p:nvPr/>
        </p:nvSpPr>
        <p:spPr>
          <a:xfrm>
            <a:off x="6578176" y="421300"/>
            <a:ext cx="49368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3200" b="1">
                <a:solidFill>
                  <a:srgbClr val="F2F2F2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WHO DID YOU FIND????</a:t>
            </a:r>
            <a:endParaRPr sz="3200" b="1">
              <a:solidFill>
                <a:srgbClr val="F2F2F2"/>
              </a:solidFill>
              <a:latin typeface="Architects Daughter"/>
              <a:ea typeface="Architects Daughter"/>
              <a:cs typeface="Architects Daughter"/>
              <a:sym typeface="Architects Daughter"/>
            </a:endParaRPr>
          </a:p>
        </p:txBody>
      </p:sp>
      <p:sp>
        <p:nvSpPr>
          <p:cNvPr id="1723" name="Google Shape;1723;p36"/>
          <p:cNvSpPr txBox="1"/>
          <p:nvPr/>
        </p:nvSpPr>
        <p:spPr>
          <a:xfrm>
            <a:off x="6578175" y="5243400"/>
            <a:ext cx="50475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2F2F2"/>
                </a:solidFill>
              </a:rPr>
              <a:t>“5 Umezebi St., New Haven, Enugu” by Njideka Akunyili Crosby, 2012</a:t>
            </a:r>
            <a:endParaRPr sz="1200">
              <a:solidFill>
                <a:srgbClr val="F2F2F2"/>
              </a:solidFill>
            </a:endParaRPr>
          </a:p>
        </p:txBody>
      </p:sp>
      <p:pic>
        <p:nvPicPr>
          <p:cNvPr id="1724" name="Google Shape;1724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66729" y="1651075"/>
            <a:ext cx="4527588" cy="35814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9" name="Google Shape;1729;p37"/>
          <p:cNvSpPr/>
          <p:nvPr/>
        </p:nvSpPr>
        <p:spPr>
          <a:xfrm>
            <a:off x="5777025" y="78475"/>
            <a:ext cx="687300" cy="67107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0" name="Google Shape;1730;p37">
            <a:hlinkClick r:id="" action="ppaction://hlinkshowjump?jump=nextslide"/>
          </p:cNvPr>
          <p:cNvSpPr/>
          <p:nvPr/>
        </p:nvSpPr>
        <p:spPr>
          <a:xfrm rot="5397851">
            <a:off x="11364980" y="333000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731" name="Google Shape;1731;p37">
            <a:hlinkClick r:id="" action="ppaction://noaction"/>
          </p:cNvPr>
          <p:cNvSpPr/>
          <p:nvPr/>
        </p:nvSpPr>
        <p:spPr>
          <a:xfrm rot="5397851">
            <a:off x="11364980" y="1293100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732" name="Google Shape;1732;p37">
            <a:hlinkClick r:id="" action="ppaction://noaction"/>
          </p:cNvPr>
          <p:cNvSpPr/>
          <p:nvPr/>
        </p:nvSpPr>
        <p:spPr>
          <a:xfrm rot="5397851">
            <a:off x="11364980" y="2253200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733" name="Google Shape;1733;p37">
            <a:hlinkClick r:id="" action="ppaction://noaction"/>
          </p:cNvPr>
          <p:cNvSpPr/>
          <p:nvPr/>
        </p:nvSpPr>
        <p:spPr>
          <a:xfrm rot="5397851">
            <a:off x="11364980" y="3213300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734" name="Google Shape;1734;p37">
            <a:hlinkClick r:id="" action="ppaction://noaction"/>
          </p:cNvPr>
          <p:cNvSpPr/>
          <p:nvPr/>
        </p:nvSpPr>
        <p:spPr>
          <a:xfrm rot="5397851">
            <a:off x="11364980" y="4173400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735" name="Google Shape;1735;p37">
            <a:hlinkClick r:id="" action="ppaction://noaction"/>
          </p:cNvPr>
          <p:cNvSpPr/>
          <p:nvPr/>
        </p:nvSpPr>
        <p:spPr>
          <a:xfrm rot="5397851">
            <a:off x="11364980" y="5133500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736" name="Google Shape;1736;p37">
            <a:hlinkClick r:id="" action="ppaction://noaction"/>
          </p:cNvPr>
          <p:cNvSpPr/>
          <p:nvPr/>
        </p:nvSpPr>
        <p:spPr>
          <a:xfrm rot="5397851">
            <a:off x="11364980" y="6093600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737" name="Google Shape;1737;p37"/>
          <p:cNvSpPr txBox="1"/>
          <p:nvPr/>
        </p:nvSpPr>
        <p:spPr>
          <a:xfrm>
            <a:off x="715175" y="2437303"/>
            <a:ext cx="4985700" cy="214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 dirty="0">
                <a:solidFill>
                  <a:srgbClr val="00B050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MIXED MEDIA PRACTICE</a:t>
            </a:r>
            <a:endParaRPr sz="1800" b="1" dirty="0">
              <a:solidFill>
                <a:srgbClr val="00B050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 sz="1800" dirty="0">
                <a:solidFill>
                  <a:schemeClr val="dk1"/>
                </a:solidFill>
              </a:rPr>
              <a:t>Create 6-8 different mixed media practices, using demonstration and tutorial videos.</a:t>
            </a:r>
            <a:endParaRPr sz="1800" dirty="0">
              <a:solidFill>
                <a:schemeClr val="dk1"/>
              </a:solidFill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 sz="1800" dirty="0">
                <a:solidFill>
                  <a:schemeClr val="dk1"/>
                </a:solidFill>
              </a:rPr>
              <a:t>THESE SHOULD NOT BE A FULL PAGE PER PRACTICE!! No bigger than ½ page.</a:t>
            </a:r>
            <a:endParaRPr sz="1800" dirty="0">
              <a:solidFill>
                <a:schemeClr val="dk1"/>
              </a:solidFill>
            </a:endParaRPr>
          </a:p>
        </p:txBody>
      </p:sp>
      <p:sp>
        <p:nvSpPr>
          <p:cNvPr id="1738" name="Google Shape;1738;p37"/>
          <p:cNvSpPr txBox="1"/>
          <p:nvPr/>
        </p:nvSpPr>
        <p:spPr>
          <a:xfrm>
            <a:off x="3695783" y="2153973"/>
            <a:ext cx="16959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chemeClr val="dk1"/>
                </a:solidFill>
              </a:rPr>
              <a:t>Step 2 con’t.</a:t>
            </a:r>
            <a:endParaRPr sz="1800" b="1">
              <a:solidFill>
                <a:schemeClr val="dk1"/>
              </a:solidFill>
            </a:endParaRPr>
          </a:p>
        </p:txBody>
      </p:sp>
      <p:sp>
        <p:nvSpPr>
          <p:cNvPr id="1739" name="Google Shape;1739;p37"/>
          <p:cNvSpPr txBox="1"/>
          <p:nvPr/>
        </p:nvSpPr>
        <p:spPr>
          <a:xfrm>
            <a:off x="773675" y="1317150"/>
            <a:ext cx="3000000" cy="17312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7000" dirty="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rPr>
              <a:t>IMAGINE</a:t>
            </a:r>
            <a:endParaRPr sz="7000" dirty="0">
              <a:solidFill>
                <a:schemeClr val="dk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1740" name="Google Shape;1740;p37"/>
          <p:cNvSpPr/>
          <p:nvPr/>
        </p:nvSpPr>
        <p:spPr>
          <a:xfrm>
            <a:off x="5776588" y="79521"/>
            <a:ext cx="5883300" cy="67245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sp>
        <p:nvSpPr>
          <p:cNvPr id="1741" name="Google Shape;1741;p37"/>
          <p:cNvSpPr txBox="1">
            <a:spLocks noGrp="1"/>
          </p:cNvSpPr>
          <p:nvPr>
            <p:ph type="title"/>
          </p:nvPr>
        </p:nvSpPr>
        <p:spPr>
          <a:xfrm>
            <a:off x="824575" y="186550"/>
            <a:ext cx="5550600" cy="1146600"/>
          </a:xfrm>
          <a:prstGeom prst="rect">
            <a:avLst/>
          </a:prstGeom>
          <a:solidFill>
            <a:srgbClr val="0606BA"/>
          </a:solidFill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>
                <a:solidFill>
                  <a:srgbClr val="F2F2F2"/>
                </a:solidFill>
                <a:latin typeface="Merriweather"/>
                <a:ea typeface="Merriweather"/>
                <a:cs typeface="Merriweather"/>
                <a:sym typeface="Merriweather"/>
              </a:rPr>
              <a:t>MAKE SENSE OF WHAT YOU HAVE LEARNED</a:t>
            </a:r>
            <a:endParaRPr sz="1200" b="1"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1742" name="Google Shape;1742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33039" y="4628488"/>
            <a:ext cx="3050373" cy="20345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3" name="Google Shape;1743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150550" y="1508750"/>
            <a:ext cx="3383400" cy="1920308"/>
          </a:xfrm>
          <a:prstGeom prst="rect">
            <a:avLst/>
          </a:prstGeom>
          <a:solidFill>
            <a:srgbClr val="FFCB25"/>
          </a:solidFill>
          <a:ln>
            <a:noFill/>
          </a:ln>
        </p:spPr>
      </p:pic>
      <p:sp>
        <p:nvSpPr>
          <p:cNvPr id="1744" name="Google Shape;1744;p37">
            <a:hlinkClick r:id="rId5"/>
          </p:cNvPr>
          <p:cNvSpPr/>
          <p:nvPr/>
        </p:nvSpPr>
        <p:spPr>
          <a:xfrm>
            <a:off x="8285550" y="186550"/>
            <a:ext cx="3113400" cy="1606500"/>
          </a:xfrm>
          <a:prstGeom prst="ellipse">
            <a:avLst/>
          </a:prstGeom>
          <a:solidFill>
            <a:srgbClr val="FFCB2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0F0F0F"/>
                </a:solidFill>
              </a:rPr>
              <a:t>EASY mixed media TECHNIQUES</a:t>
            </a:r>
            <a:endParaRPr sz="1600" b="1">
              <a:solidFill>
                <a:srgbClr val="0F0F0F"/>
              </a:solidFill>
            </a:endParaRPr>
          </a:p>
          <a:p>
            <a:pPr marL="0" marR="342900" lvl="0" indent="0" algn="ctr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0606BA"/>
                </a:solidFill>
                <a:uFill>
                  <a:noFill/>
                </a:u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Tiffany Solorio</a:t>
            </a:r>
            <a:endParaRPr sz="1600" b="1">
              <a:solidFill>
                <a:srgbClr val="0606BA"/>
              </a:solidFill>
            </a:endParaRPr>
          </a:p>
          <a:p>
            <a:pPr marL="0" marR="342900" lvl="0" indent="0" algn="ctr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rgbClr val="0606BA"/>
                </a:solidFill>
              </a:rPr>
              <a:t>Click Here to Watch</a:t>
            </a:r>
            <a:endParaRPr sz="1200" b="1">
              <a:solidFill>
                <a:srgbClr val="0606BA"/>
              </a:solidFill>
            </a:endParaRPr>
          </a:p>
        </p:txBody>
      </p:sp>
      <p:pic>
        <p:nvPicPr>
          <p:cNvPr id="1745" name="Google Shape;1745;p3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625275" y="4869188"/>
            <a:ext cx="3773676" cy="1752320"/>
          </a:xfrm>
          <a:prstGeom prst="rect">
            <a:avLst/>
          </a:prstGeom>
          <a:solidFill>
            <a:srgbClr val="0606BA"/>
          </a:solidFill>
          <a:ln>
            <a:noFill/>
          </a:ln>
        </p:spPr>
      </p:pic>
      <p:sp>
        <p:nvSpPr>
          <p:cNvPr id="1746" name="Google Shape;1746;p37">
            <a:hlinkClick r:id="rId8"/>
          </p:cNvPr>
          <p:cNvSpPr/>
          <p:nvPr/>
        </p:nvSpPr>
        <p:spPr>
          <a:xfrm>
            <a:off x="5982250" y="3525700"/>
            <a:ext cx="3383400" cy="2144700"/>
          </a:xfrm>
          <a:prstGeom prst="ellipse">
            <a:avLst/>
          </a:prstGeom>
          <a:solidFill>
            <a:srgbClr val="0606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rgbClr val="F2F2F2"/>
                </a:solidFill>
                <a:uFill>
                  <a:noFill/>
                </a:u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10 mixed media techniques</a:t>
            </a:r>
            <a:endParaRPr sz="2000" b="1">
              <a:solidFill>
                <a:srgbClr val="F2F2F2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F2F2F2"/>
                </a:solidFill>
              </a:rPr>
              <a:t>by</a:t>
            </a:r>
            <a:endParaRPr sz="1600" b="1">
              <a:solidFill>
                <a:srgbClr val="F2F2F2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F2F2F2"/>
                </a:solidFill>
              </a:rPr>
              <a:t>Mony Monte Global</a:t>
            </a:r>
            <a:endParaRPr sz="1600" b="1">
              <a:solidFill>
                <a:srgbClr val="F2F2F2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rgbClr val="F2F2F2"/>
                </a:solidFill>
              </a:rPr>
              <a:t>Click Here to Watch</a:t>
            </a:r>
            <a:endParaRPr sz="1200" b="1">
              <a:solidFill>
                <a:srgbClr val="F2F2F2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" name="Google Shape;1751;p38"/>
          <p:cNvSpPr/>
          <p:nvPr/>
        </p:nvSpPr>
        <p:spPr>
          <a:xfrm>
            <a:off x="5777025" y="78475"/>
            <a:ext cx="687300" cy="67107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2" name="Google Shape;1752;p38">
            <a:hlinkClick r:id="" action="ppaction://hlinkshowjump?jump=nextslide"/>
          </p:cNvPr>
          <p:cNvSpPr/>
          <p:nvPr/>
        </p:nvSpPr>
        <p:spPr>
          <a:xfrm rot="5397851">
            <a:off x="11364980" y="333000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753" name="Google Shape;1753;p38">
            <a:hlinkClick r:id="" action="ppaction://noaction"/>
          </p:cNvPr>
          <p:cNvSpPr/>
          <p:nvPr/>
        </p:nvSpPr>
        <p:spPr>
          <a:xfrm rot="5397851">
            <a:off x="11364980" y="1293100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754" name="Google Shape;1754;p38">
            <a:hlinkClick r:id="" action="ppaction://noaction"/>
          </p:cNvPr>
          <p:cNvSpPr/>
          <p:nvPr/>
        </p:nvSpPr>
        <p:spPr>
          <a:xfrm rot="5397851">
            <a:off x="11364980" y="2253200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755" name="Google Shape;1755;p38">
            <a:hlinkClick r:id="" action="ppaction://noaction"/>
          </p:cNvPr>
          <p:cNvSpPr/>
          <p:nvPr/>
        </p:nvSpPr>
        <p:spPr>
          <a:xfrm rot="5397851">
            <a:off x="11364980" y="3213300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756" name="Google Shape;1756;p38">
            <a:hlinkClick r:id="" action="ppaction://noaction"/>
          </p:cNvPr>
          <p:cNvSpPr/>
          <p:nvPr/>
        </p:nvSpPr>
        <p:spPr>
          <a:xfrm rot="5397851">
            <a:off x="11364980" y="4173400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757" name="Google Shape;1757;p38">
            <a:hlinkClick r:id="" action="ppaction://noaction"/>
          </p:cNvPr>
          <p:cNvSpPr/>
          <p:nvPr/>
        </p:nvSpPr>
        <p:spPr>
          <a:xfrm rot="5397851">
            <a:off x="11364980" y="5133500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758" name="Google Shape;1758;p38">
            <a:hlinkClick r:id="" action="ppaction://noaction"/>
          </p:cNvPr>
          <p:cNvSpPr/>
          <p:nvPr/>
        </p:nvSpPr>
        <p:spPr>
          <a:xfrm rot="5397851">
            <a:off x="11364980" y="6093600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759" name="Google Shape;1759;p38"/>
          <p:cNvSpPr txBox="1"/>
          <p:nvPr/>
        </p:nvSpPr>
        <p:spPr>
          <a:xfrm>
            <a:off x="715175" y="2560375"/>
            <a:ext cx="4970400" cy="342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0606BA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Based on your research and Exploration</a:t>
            </a:r>
            <a:endParaRPr sz="1800" b="1">
              <a:solidFill>
                <a:srgbClr val="0606BA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 sz="1800">
                <a:solidFill>
                  <a:schemeClr val="dk1"/>
                </a:solidFill>
              </a:rPr>
              <a:t>Create a </a:t>
            </a:r>
            <a:r>
              <a:rPr lang="en" sz="1800" u="sng">
                <a:solidFill>
                  <a:schemeClr val="dk1"/>
                </a:solidFill>
              </a:rPr>
              <a:t>minimum</a:t>
            </a:r>
            <a:r>
              <a:rPr lang="en" sz="1800">
                <a:solidFill>
                  <a:schemeClr val="dk1"/>
                </a:solidFill>
              </a:rPr>
              <a:t> of 3 final project design ideas. (Sketches only, notes on media)</a:t>
            </a:r>
            <a:endParaRPr sz="1800">
              <a:solidFill>
                <a:schemeClr val="dk1"/>
              </a:solidFill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 sz="1800">
                <a:solidFill>
                  <a:schemeClr val="dk1"/>
                </a:solidFill>
              </a:rPr>
              <a:t>Use sketchbook paper</a:t>
            </a:r>
            <a:endParaRPr sz="1800">
              <a:solidFill>
                <a:schemeClr val="dk1"/>
              </a:solidFill>
            </a:endParaRPr>
          </a:p>
          <a:p>
            <a:pPr marL="914400" lvl="1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</a:pPr>
            <a:r>
              <a:rPr lang="en" sz="1800">
                <a:solidFill>
                  <a:schemeClr val="dk1"/>
                </a:solidFill>
              </a:rPr>
              <a:t>You must include:</a:t>
            </a:r>
            <a:endParaRPr sz="1800">
              <a:solidFill>
                <a:schemeClr val="dk1"/>
              </a:solidFill>
            </a:endParaRPr>
          </a:p>
          <a:p>
            <a:pPr marL="1371600" lvl="2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</a:pPr>
            <a:r>
              <a:rPr lang="en" sz="1800">
                <a:solidFill>
                  <a:schemeClr val="dk1"/>
                </a:solidFill>
              </a:rPr>
              <a:t>Your culture</a:t>
            </a:r>
            <a:endParaRPr sz="1800">
              <a:solidFill>
                <a:schemeClr val="dk1"/>
              </a:solidFill>
            </a:endParaRPr>
          </a:p>
          <a:p>
            <a:pPr marL="1371600" lvl="2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</a:pPr>
            <a:r>
              <a:rPr lang="en" sz="1800">
                <a:solidFill>
                  <a:schemeClr val="dk1"/>
                </a:solidFill>
              </a:rPr>
              <a:t>Your classmate’s culture</a:t>
            </a:r>
            <a:endParaRPr sz="1800">
              <a:solidFill>
                <a:schemeClr val="dk1"/>
              </a:solidFill>
            </a:endParaRPr>
          </a:p>
          <a:p>
            <a:pPr marL="1371600" lvl="2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</a:pPr>
            <a:r>
              <a:rPr lang="en" sz="1800">
                <a:solidFill>
                  <a:schemeClr val="dk1"/>
                </a:solidFill>
              </a:rPr>
              <a:t>Mixed media techniques (Notes Only)</a:t>
            </a:r>
            <a:endParaRPr sz="1800">
              <a:solidFill>
                <a:schemeClr val="dk1"/>
              </a:solidFill>
            </a:endParaRPr>
          </a:p>
        </p:txBody>
      </p:sp>
      <p:sp>
        <p:nvSpPr>
          <p:cNvPr id="1760" name="Google Shape;1760;p38"/>
          <p:cNvSpPr txBox="1"/>
          <p:nvPr/>
        </p:nvSpPr>
        <p:spPr>
          <a:xfrm>
            <a:off x="3458271" y="2149939"/>
            <a:ext cx="16959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00B050"/>
                </a:solidFill>
              </a:rPr>
              <a:t>Step 3</a:t>
            </a:r>
            <a:endParaRPr sz="1800" b="1">
              <a:solidFill>
                <a:srgbClr val="00B050"/>
              </a:solidFill>
            </a:endParaRPr>
          </a:p>
        </p:txBody>
      </p:sp>
      <p:sp>
        <p:nvSpPr>
          <p:cNvPr id="1761" name="Google Shape;1761;p38"/>
          <p:cNvSpPr txBox="1"/>
          <p:nvPr/>
        </p:nvSpPr>
        <p:spPr>
          <a:xfrm>
            <a:off x="773675" y="1317150"/>
            <a:ext cx="3000000" cy="12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72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rPr>
              <a:t>DESIGN</a:t>
            </a:r>
            <a:endParaRPr sz="7200">
              <a:solidFill>
                <a:schemeClr val="dk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1762" name="Google Shape;1762;p38"/>
          <p:cNvSpPr/>
          <p:nvPr/>
        </p:nvSpPr>
        <p:spPr>
          <a:xfrm>
            <a:off x="5776588" y="79521"/>
            <a:ext cx="5883300" cy="6724500"/>
          </a:xfrm>
          <a:prstGeom prst="rect">
            <a:avLst/>
          </a:prstGeom>
          <a:solidFill>
            <a:srgbClr val="0606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sp>
        <p:nvSpPr>
          <p:cNvPr id="1763" name="Google Shape;1763;p38"/>
          <p:cNvSpPr txBox="1">
            <a:spLocks noGrp="1"/>
          </p:cNvSpPr>
          <p:nvPr>
            <p:ph type="title"/>
          </p:nvPr>
        </p:nvSpPr>
        <p:spPr>
          <a:xfrm>
            <a:off x="824575" y="186550"/>
            <a:ext cx="5550600" cy="1146600"/>
          </a:xfrm>
          <a:prstGeom prst="rect">
            <a:avLst/>
          </a:prstGeom>
          <a:solidFill>
            <a:srgbClr val="0072CE"/>
          </a:solidFill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>
                <a:solidFill>
                  <a:srgbClr val="F2F2F2"/>
                </a:solidFill>
                <a:latin typeface="Merriweather"/>
                <a:ea typeface="Merriweather"/>
                <a:cs typeface="Merriweather"/>
                <a:sym typeface="Merriweather"/>
              </a:rPr>
              <a:t>DEVELOP YOUR FINAL PROJECT IDEA</a:t>
            </a:r>
            <a:endParaRPr sz="1200" b="1"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1764" name="Google Shape;1764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99599" y="3585425"/>
            <a:ext cx="3693950" cy="3001350"/>
          </a:xfrm>
          <a:prstGeom prst="rect">
            <a:avLst/>
          </a:prstGeom>
          <a:noFill/>
          <a:ln>
            <a:noFill/>
          </a:ln>
        </p:spPr>
      </p:pic>
      <p:sp>
        <p:nvSpPr>
          <p:cNvPr id="1765" name="Google Shape;1765;p38"/>
          <p:cNvSpPr txBox="1"/>
          <p:nvPr/>
        </p:nvSpPr>
        <p:spPr>
          <a:xfrm>
            <a:off x="6464475" y="186550"/>
            <a:ext cx="5075700" cy="325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F2F2F2"/>
                </a:solidFill>
              </a:rPr>
              <a:t>THINK ABOUT…</a:t>
            </a:r>
            <a:endParaRPr sz="1800" b="1">
              <a:solidFill>
                <a:srgbClr val="F2F2F2"/>
              </a:solidFill>
            </a:endParaRPr>
          </a:p>
          <a:p>
            <a:pPr marL="457200" lvl="0" indent="-32385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F2F2F2"/>
              </a:buClr>
              <a:buSzPts val="1500"/>
              <a:buChar char="●"/>
            </a:pPr>
            <a:r>
              <a:rPr lang="en" sz="1500" b="1">
                <a:solidFill>
                  <a:srgbClr val="F2F2F2"/>
                </a:solidFill>
              </a:rPr>
              <a:t>What is your defined problem/idea</a:t>
            </a:r>
            <a:endParaRPr sz="1500" b="1">
              <a:solidFill>
                <a:srgbClr val="F2F2F2"/>
              </a:solidFill>
            </a:endParaRPr>
          </a:p>
          <a:p>
            <a:pPr marL="457200" lvl="0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1500"/>
              <a:buChar char="●"/>
            </a:pPr>
            <a:r>
              <a:rPr lang="en" sz="1500" b="1">
                <a:solidFill>
                  <a:srgbClr val="F2F2F2"/>
                </a:solidFill>
              </a:rPr>
              <a:t>What did you learn in your Family interview that you want to include in your final artwork?</a:t>
            </a:r>
            <a:endParaRPr sz="1500" b="1">
              <a:solidFill>
                <a:srgbClr val="F2F2F2"/>
              </a:solidFill>
            </a:endParaRPr>
          </a:p>
          <a:p>
            <a:pPr marL="457200" lvl="0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1500"/>
              <a:buChar char="●"/>
            </a:pPr>
            <a:r>
              <a:rPr lang="en" sz="1500" b="1">
                <a:solidFill>
                  <a:srgbClr val="F2F2F2"/>
                </a:solidFill>
              </a:rPr>
              <a:t>What  information from your Peer share notes (your classmate)</a:t>
            </a:r>
            <a:endParaRPr sz="1500" b="1">
              <a:solidFill>
                <a:srgbClr val="F2F2F2"/>
              </a:solidFill>
            </a:endParaRPr>
          </a:p>
          <a:p>
            <a:pPr marL="457200" lvl="0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1500"/>
              <a:buChar char="●"/>
            </a:pPr>
            <a:r>
              <a:rPr lang="en" sz="1500" b="1">
                <a:solidFill>
                  <a:srgbClr val="F2F2F2"/>
                </a:solidFill>
              </a:rPr>
              <a:t>Mixed media practice (What materials do you like together?)</a:t>
            </a:r>
            <a:endParaRPr sz="1500" b="1">
              <a:solidFill>
                <a:srgbClr val="F2F2F2"/>
              </a:solidFill>
            </a:endParaRPr>
          </a:p>
          <a:p>
            <a:pPr marL="457200" lvl="0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1500"/>
              <a:buChar char="●"/>
            </a:pPr>
            <a:r>
              <a:rPr lang="en" sz="1500" b="1">
                <a:solidFill>
                  <a:srgbClr val="F2F2F2"/>
                </a:solidFill>
              </a:rPr>
              <a:t>How can these materials be used and in what ways can they be used to best represent your culture and your classmates culture?</a:t>
            </a:r>
            <a:endParaRPr sz="1500" b="1">
              <a:solidFill>
                <a:srgbClr val="F2F2F2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0" name="Google Shape;1770;p39"/>
          <p:cNvSpPr/>
          <p:nvPr/>
        </p:nvSpPr>
        <p:spPr>
          <a:xfrm>
            <a:off x="5777025" y="78475"/>
            <a:ext cx="687300" cy="67107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1" name="Google Shape;1771;p39">
            <a:hlinkClick r:id="" action="ppaction://hlinkshowjump?jump=nextslide"/>
          </p:cNvPr>
          <p:cNvSpPr/>
          <p:nvPr/>
        </p:nvSpPr>
        <p:spPr>
          <a:xfrm rot="5397851">
            <a:off x="11364980" y="333000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772" name="Google Shape;1772;p39">
            <a:hlinkClick r:id="" action="ppaction://noaction"/>
          </p:cNvPr>
          <p:cNvSpPr/>
          <p:nvPr/>
        </p:nvSpPr>
        <p:spPr>
          <a:xfrm rot="5397851">
            <a:off x="11364980" y="1293100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773" name="Google Shape;1773;p39">
            <a:hlinkClick r:id="" action="ppaction://noaction"/>
          </p:cNvPr>
          <p:cNvSpPr/>
          <p:nvPr/>
        </p:nvSpPr>
        <p:spPr>
          <a:xfrm rot="5397851">
            <a:off x="11364980" y="2253200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774" name="Google Shape;1774;p39">
            <a:hlinkClick r:id="" action="ppaction://noaction"/>
          </p:cNvPr>
          <p:cNvSpPr/>
          <p:nvPr/>
        </p:nvSpPr>
        <p:spPr>
          <a:xfrm rot="5397851">
            <a:off x="11364980" y="3213300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775" name="Google Shape;1775;p39">
            <a:hlinkClick r:id="" action="ppaction://noaction"/>
          </p:cNvPr>
          <p:cNvSpPr/>
          <p:nvPr/>
        </p:nvSpPr>
        <p:spPr>
          <a:xfrm rot="5397851">
            <a:off x="11364980" y="4173400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776" name="Google Shape;1776;p39">
            <a:hlinkClick r:id="" action="ppaction://noaction"/>
          </p:cNvPr>
          <p:cNvSpPr/>
          <p:nvPr/>
        </p:nvSpPr>
        <p:spPr>
          <a:xfrm rot="5397851">
            <a:off x="11364980" y="5133500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777" name="Google Shape;1777;p39">
            <a:hlinkClick r:id="" action="ppaction://noaction"/>
          </p:cNvPr>
          <p:cNvSpPr/>
          <p:nvPr/>
        </p:nvSpPr>
        <p:spPr>
          <a:xfrm rot="5397851">
            <a:off x="11364980" y="6093600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778" name="Google Shape;1778;p39"/>
          <p:cNvSpPr txBox="1"/>
          <p:nvPr/>
        </p:nvSpPr>
        <p:spPr>
          <a:xfrm>
            <a:off x="689625" y="2856801"/>
            <a:ext cx="4970400" cy="190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0606BA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Choose your best sketch idea</a:t>
            </a:r>
            <a:endParaRPr sz="1800" b="1">
              <a:solidFill>
                <a:srgbClr val="0606BA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 sz="1800">
                <a:solidFill>
                  <a:schemeClr val="dk1"/>
                </a:solidFill>
              </a:rPr>
              <a:t>Create your final mixed media that represents your culture and a classmate’s culture together.</a:t>
            </a:r>
            <a:endParaRPr sz="1800">
              <a:solidFill>
                <a:schemeClr val="dk1"/>
              </a:solidFill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 sz="1800">
                <a:solidFill>
                  <a:schemeClr val="dk1"/>
                </a:solidFill>
              </a:rPr>
              <a:t>12X18 inch paper/Canvas</a:t>
            </a:r>
            <a:endParaRPr sz="1800">
              <a:solidFill>
                <a:schemeClr val="dk1"/>
              </a:solidFill>
            </a:endParaRPr>
          </a:p>
        </p:txBody>
      </p:sp>
      <p:sp>
        <p:nvSpPr>
          <p:cNvPr id="1779" name="Google Shape;1779;p39"/>
          <p:cNvSpPr txBox="1"/>
          <p:nvPr/>
        </p:nvSpPr>
        <p:spPr>
          <a:xfrm>
            <a:off x="3361569" y="2452501"/>
            <a:ext cx="16959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248CC8"/>
                </a:solidFill>
              </a:rPr>
              <a:t>Step 4</a:t>
            </a:r>
            <a:endParaRPr sz="1800" b="1">
              <a:solidFill>
                <a:srgbClr val="248CC8"/>
              </a:solidFill>
            </a:endParaRPr>
          </a:p>
        </p:txBody>
      </p:sp>
      <p:sp>
        <p:nvSpPr>
          <p:cNvPr id="1780" name="Google Shape;1780;p39"/>
          <p:cNvSpPr txBox="1"/>
          <p:nvPr/>
        </p:nvSpPr>
        <p:spPr>
          <a:xfrm>
            <a:off x="748125" y="1563800"/>
            <a:ext cx="3000000" cy="12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72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rPr>
              <a:t>BUILD</a:t>
            </a:r>
            <a:endParaRPr sz="7200">
              <a:solidFill>
                <a:schemeClr val="dk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1781" name="Google Shape;1781;p39"/>
          <p:cNvSpPr/>
          <p:nvPr/>
        </p:nvSpPr>
        <p:spPr>
          <a:xfrm>
            <a:off x="5776588" y="79521"/>
            <a:ext cx="5883300" cy="67245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sp>
        <p:nvSpPr>
          <p:cNvPr id="1782" name="Google Shape;1782;p39"/>
          <p:cNvSpPr txBox="1">
            <a:spLocks noGrp="1"/>
          </p:cNvSpPr>
          <p:nvPr>
            <p:ph type="title"/>
          </p:nvPr>
        </p:nvSpPr>
        <p:spPr>
          <a:xfrm>
            <a:off x="824575" y="186550"/>
            <a:ext cx="5550600" cy="1146600"/>
          </a:xfrm>
          <a:prstGeom prst="rect">
            <a:avLst/>
          </a:prstGeom>
          <a:solidFill>
            <a:srgbClr val="0606BA"/>
          </a:solidFill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>
                <a:solidFill>
                  <a:srgbClr val="F2F2F2"/>
                </a:solidFill>
                <a:latin typeface="Merriweather"/>
                <a:ea typeface="Merriweather"/>
                <a:cs typeface="Merriweather"/>
                <a:sym typeface="Merriweather"/>
              </a:rPr>
              <a:t>CREATE YOUR FINAL ARTWORK</a:t>
            </a:r>
            <a:endParaRPr sz="1200" b="1"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1783" name="Google Shape;1783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98450" y="2202545"/>
            <a:ext cx="1765850" cy="2354467"/>
          </a:xfrm>
          <a:prstGeom prst="rect">
            <a:avLst/>
          </a:prstGeom>
          <a:noFill/>
          <a:ln>
            <a:noFill/>
          </a:ln>
        </p:spPr>
      </p:pic>
      <p:sp>
        <p:nvSpPr>
          <p:cNvPr id="1784" name="Google Shape;1784;p39"/>
          <p:cNvSpPr/>
          <p:nvPr/>
        </p:nvSpPr>
        <p:spPr>
          <a:xfrm>
            <a:off x="2821375" y="4869100"/>
            <a:ext cx="2784000" cy="3705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CC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pic>
        <p:nvPicPr>
          <p:cNvPr id="1785" name="Google Shape;1785;p39"/>
          <p:cNvPicPr preferRelativeResize="0"/>
          <p:nvPr/>
        </p:nvPicPr>
        <p:blipFill rotWithShape="1">
          <a:blip r:embed="rId4">
            <a:alphaModFix/>
          </a:blip>
          <a:srcRect r="5222" b="1283"/>
          <a:stretch/>
        </p:blipFill>
        <p:spPr>
          <a:xfrm>
            <a:off x="8838363" y="2317050"/>
            <a:ext cx="2681899" cy="2125449"/>
          </a:xfrm>
          <a:prstGeom prst="rect">
            <a:avLst/>
          </a:prstGeom>
          <a:solidFill>
            <a:srgbClr val="00B050"/>
          </a:solidFill>
          <a:ln>
            <a:noFill/>
          </a:ln>
        </p:spPr>
      </p:pic>
      <p:pic>
        <p:nvPicPr>
          <p:cNvPr id="1786" name="Google Shape;1786;p3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790351" y="4639400"/>
            <a:ext cx="3734490" cy="2100676"/>
          </a:xfrm>
          <a:prstGeom prst="rect">
            <a:avLst/>
          </a:prstGeom>
          <a:solidFill>
            <a:srgbClr val="00B050"/>
          </a:solidFill>
          <a:ln>
            <a:noFill/>
          </a:ln>
        </p:spPr>
      </p:pic>
      <p:pic>
        <p:nvPicPr>
          <p:cNvPr id="1787" name="Google Shape;1787;p3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031394" y="218450"/>
            <a:ext cx="1469930" cy="1901701"/>
          </a:xfrm>
          <a:prstGeom prst="rect">
            <a:avLst/>
          </a:prstGeom>
          <a:solidFill>
            <a:srgbClr val="00B050"/>
          </a:solidFill>
          <a:ln>
            <a:noFill/>
          </a:ln>
        </p:spPr>
      </p:pic>
      <p:pic>
        <p:nvPicPr>
          <p:cNvPr id="1788" name="Google Shape;1788;p3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9610950" y="218450"/>
            <a:ext cx="1901700" cy="1901700"/>
          </a:xfrm>
          <a:prstGeom prst="rect">
            <a:avLst/>
          </a:prstGeom>
          <a:solidFill>
            <a:srgbClr val="00B050"/>
          </a:solidFill>
          <a:ln>
            <a:noFill/>
          </a:ln>
        </p:spPr>
      </p:pic>
      <p:pic>
        <p:nvPicPr>
          <p:cNvPr id="1789" name="Google Shape;1789;p3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068218" y="4633193"/>
            <a:ext cx="1553100" cy="212464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0" name="Google Shape;1790;p3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994350" y="170035"/>
            <a:ext cx="1901700" cy="1901700"/>
          </a:xfrm>
          <a:prstGeom prst="rect">
            <a:avLst/>
          </a:prstGeom>
          <a:solidFill>
            <a:srgbClr val="00B050"/>
          </a:solidFill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5" name="Google Shape;1795;p40"/>
          <p:cNvSpPr/>
          <p:nvPr/>
        </p:nvSpPr>
        <p:spPr>
          <a:xfrm>
            <a:off x="5777025" y="78475"/>
            <a:ext cx="687300" cy="67107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6" name="Google Shape;1796;p40">
            <a:hlinkClick r:id="" action="ppaction://hlinkshowjump?jump=nextslide"/>
          </p:cNvPr>
          <p:cNvSpPr/>
          <p:nvPr/>
        </p:nvSpPr>
        <p:spPr>
          <a:xfrm rot="5397851">
            <a:off x="11364980" y="333000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797" name="Google Shape;1797;p40">
            <a:hlinkClick r:id="" action="ppaction://noaction"/>
          </p:cNvPr>
          <p:cNvSpPr/>
          <p:nvPr/>
        </p:nvSpPr>
        <p:spPr>
          <a:xfrm rot="5397851">
            <a:off x="11364980" y="1293100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798" name="Google Shape;1798;p40">
            <a:hlinkClick r:id="" action="ppaction://noaction"/>
          </p:cNvPr>
          <p:cNvSpPr/>
          <p:nvPr/>
        </p:nvSpPr>
        <p:spPr>
          <a:xfrm rot="5397851">
            <a:off x="11364980" y="2253200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799" name="Google Shape;1799;p40">
            <a:hlinkClick r:id="" action="ppaction://noaction"/>
          </p:cNvPr>
          <p:cNvSpPr/>
          <p:nvPr/>
        </p:nvSpPr>
        <p:spPr>
          <a:xfrm rot="5397851">
            <a:off x="11364980" y="3213300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800" name="Google Shape;1800;p40">
            <a:hlinkClick r:id="" action="ppaction://noaction"/>
          </p:cNvPr>
          <p:cNvSpPr/>
          <p:nvPr/>
        </p:nvSpPr>
        <p:spPr>
          <a:xfrm rot="5397851">
            <a:off x="11364980" y="4173400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801" name="Google Shape;1801;p40">
            <a:hlinkClick r:id="" action="ppaction://noaction"/>
          </p:cNvPr>
          <p:cNvSpPr/>
          <p:nvPr/>
        </p:nvSpPr>
        <p:spPr>
          <a:xfrm rot="5397851">
            <a:off x="11364980" y="5133500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802" name="Google Shape;1802;p40">
            <a:hlinkClick r:id="" action="ppaction://noaction"/>
          </p:cNvPr>
          <p:cNvSpPr/>
          <p:nvPr/>
        </p:nvSpPr>
        <p:spPr>
          <a:xfrm rot="5397851">
            <a:off x="11364980" y="6093600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803" name="Google Shape;1803;p40"/>
          <p:cNvSpPr txBox="1"/>
          <p:nvPr/>
        </p:nvSpPr>
        <p:spPr>
          <a:xfrm>
            <a:off x="713758" y="2408891"/>
            <a:ext cx="4970400" cy="190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 dirty="0">
                <a:solidFill>
                  <a:srgbClr val="0606BA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PEER CRITIQUE</a:t>
            </a:r>
            <a:endParaRPr sz="1800" b="1" dirty="0">
              <a:solidFill>
                <a:srgbClr val="0606BA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 sz="1800" dirty="0">
                <a:solidFill>
                  <a:schemeClr val="dk1"/>
                </a:solidFill>
              </a:rPr>
              <a:t>Critique Etiquette</a:t>
            </a:r>
            <a:endParaRPr sz="1800" dirty="0">
              <a:solidFill>
                <a:schemeClr val="dk1"/>
              </a:solidFill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 sz="1800" dirty="0">
                <a:solidFill>
                  <a:schemeClr val="dk1"/>
                </a:solidFill>
              </a:rPr>
              <a:t>Peer Critique</a:t>
            </a:r>
            <a:endParaRPr sz="1800" dirty="0">
              <a:solidFill>
                <a:schemeClr val="dk1"/>
              </a:solidFill>
            </a:endParaRPr>
          </a:p>
        </p:txBody>
      </p:sp>
      <p:sp>
        <p:nvSpPr>
          <p:cNvPr id="1804" name="Google Shape;1804;p40"/>
          <p:cNvSpPr txBox="1"/>
          <p:nvPr/>
        </p:nvSpPr>
        <p:spPr>
          <a:xfrm>
            <a:off x="4558133" y="2061871"/>
            <a:ext cx="16959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0606BA"/>
                </a:solidFill>
              </a:rPr>
              <a:t>Step 5</a:t>
            </a:r>
            <a:endParaRPr sz="1800" b="1">
              <a:solidFill>
                <a:srgbClr val="0606BA"/>
              </a:solidFill>
            </a:endParaRPr>
          </a:p>
        </p:txBody>
      </p:sp>
      <p:sp>
        <p:nvSpPr>
          <p:cNvPr id="1805" name="Google Shape;1805;p40"/>
          <p:cNvSpPr txBox="1"/>
          <p:nvPr/>
        </p:nvSpPr>
        <p:spPr>
          <a:xfrm>
            <a:off x="824575" y="1179327"/>
            <a:ext cx="4184100" cy="12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7200" dirty="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rPr>
              <a:t>EVALUATE</a:t>
            </a:r>
            <a:endParaRPr sz="7200" dirty="0">
              <a:solidFill>
                <a:schemeClr val="dk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1806" name="Google Shape;1806;p40"/>
          <p:cNvSpPr/>
          <p:nvPr/>
        </p:nvSpPr>
        <p:spPr>
          <a:xfrm>
            <a:off x="5776588" y="79521"/>
            <a:ext cx="5883300" cy="6724500"/>
          </a:xfrm>
          <a:prstGeom prst="rect">
            <a:avLst/>
          </a:prstGeom>
          <a:solidFill>
            <a:srgbClr val="248CC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sp>
        <p:nvSpPr>
          <p:cNvPr id="1807" name="Google Shape;1807;p40"/>
          <p:cNvSpPr txBox="1">
            <a:spLocks noGrp="1"/>
          </p:cNvSpPr>
          <p:nvPr>
            <p:ph type="title"/>
          </p:nvPr>
        </p:nvSpPr>
        <p:spPr>
          <a:xfrm>
            <a:off x="824575" y="186550"/>
            <a:ext cx="5550600" cy="1146600"/>
          </a:xfrm>
          <a:prstGeom prst="rect">
            <a:avLst/>
          </a:prstGeom>
          <a:solidFill>
            <a:srgbClr val="00B050"/>
          </a:solidFill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>
                <a:solidFill>
                  <a:srgbClr val="F2F2F2"/>
                </a:solidFill>
                <a:latin typeface="Merriweather"/>
                <a:ea typeface="Merriweather"/>
                <a:cs typeface="Merriweather"/>
                <a:sym typeface="Merriweather"/>
              </a:rPr>
              <a:t>ASSESS EACH OTHER’s PROGRESS SO FAR</a:t>
            </a:r>
            <a:endParaRPr sz="1200" b="1"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1808" name="Google Shape;1808;p40"/>
          <p:cNvPicPr preferRelativeResize="0"/>
          <p:nvPr/>
        </p:nvPicPr>
        <p:blipFill rotWithShape="1">
          <a:blip r:embed="rId3">
            <a:alphaModFix/>
          </a:blip>
          <a:srcRect l="35853" t="23218" r="36807" b="12480"/>
          <a:stretch/>
        </p:blipFill>
        <p:spPr>
          <a:xfrm>
            <a:off x="6732850" y="541475"/>
            <a:ext cx="3333226" cy="42016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9" name="Google Shape;1809;p40"/>
          <p:cNvPicPr preferRelativeResize="0"/>
          <p:nvPr/>
        </p:nvPicPr>
        <p:blipFill rotWithShape="1">
          <a:blip r:embed="rId3">
            <a:alphaModFix/>
          </a:blip>
          <a:srcRect l="2760" t="23297" r="69245" b="7775"/>
          <a:stretch/>
        </p:blipFill>
        <p:spPr>
          <a:xfrm rot="-944933">
            <a:off x="4703500" y="2688888"/>
            <a:ext cx="2784997" cy="36750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0" name="Google Shape;1810;p40"/>
          <p:cNvPicPr preferRelativeResize="0"/>
          <p:nvPr/>
        </p:nvPicPr>
        <p:blipFill rotWithShape="1">
          <a:blip r:embed="rId3">
            <a:alphaModFix/>
          </a:blip>
          <a:srcRect l="68167" t="22643" r="3030" b="7121"/>
          <a:stretch/>
        </p:blipFill>
        <p:spPr>
          <a:xfrm rot="1013611">
            <a:off x="9121024" y="3705921"/>
            <a:ext cx="2083650" cy="2722979"/>
          </a:xfrm>
          <a:prstGeom prst="rect">
            <a:avLst/>
          </a:prstGeom>
          <a:noFill/>
          <a:ln>
            <a:noFill/>
          </a:ln>
        </p:spPr>
      </p:pic>
      <p:sp>
        <p:nvSpPr>
          <p:cNvPr id="1811" name="Google Shape;1811;p40"/>
          <p:cNvSpPr txBox="1"/>
          <p:nvPr/>
        </p:nvSpPr>
        <p:spPr>
          <a:xfrm>
            <a:off x="687375" y="5179864"/>
            <a:ext cx="4970400" cy="12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0606BA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MAKE ADJUSTMENTS &amp; Artist Statement</a:t>
            </a:r>
            <a:endParaRPr sz="1800" b="1">
              <a:solidFill>
                <a:srgbClr val="0606BA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 sz="1800">
                <a:solidFill>
                  <a:schemeClr val="dk1"/>
                </a:solidFill>
              </a:rPr>
              <a:t>Finalize your project</a:t>
            </a:r>
            <a:endParaRPr sz="1800">
              <a:solidFill>
                <a:schemeClr val="dk1"/>
              </a:solidFill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 sz="1800">
                <a:solidFill>
                  <a:schemeClr val="dk1"/>
                </a:solidFill>
              </a:rPr>
              <a:t>Write your Artist Statement</a:t>
            </a:r>
            <a:endParaRPr sz="1800">
              <a:solidFill>
                <a:schemeClr val="dk1"/>
              </a:solidFill>
            </a:endParaRPr>
          </a:p>
        </p:txBody>
      </p:sp>
      <p:sp>
        <p:nvSpPr>
          <p:cNvPr id="1812" name="Google Shape;1812;p40"/>
          <p:cNvSpPr txBox="1"/>
          <p:nvPr/>
        </p:nvSpPr>
        <p:spPr>
          <a:xfrm>
            <a:off x="3777161" y="4803132"/>
            <a:ext cx="16959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00B050"/>
                </a:solidFill>
              </a:rPr>
              <a:t>Step 6</a:t>
            </a:r>
            <a:endParaRPr sz="1800" b="1">
              <a:solidFill>
                <a:srgbClr val="00B050"/>
              </a:solidFill>
            </a:endParaRPr>
          </a:p>
        </p:txBody>
      </p:sp>
      <p:sp>
        <p:nvSpPr>
          <p:cNvPr id="1813" name="Google Shape;1813;p40"/>
          <p:cNvSpPr txBox="1"/>
          <p:nvPr/>
        </p:nvSpPr>
        <p:spPr>
          <a:xfrm>
            <a:off x="540743" y="3932928"/>
            <a:ext cx="4184100" cy="12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7200" dirty="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rPr>
              <a:t>REFINE</a:t>
            </a:r>
            <a:endParaRPr sz="7200" dirty="0">
              <a:solidFill>
                <a:schemeClr val="dk1"/>
              </a:solidFill>
              <a:latin typeface="Anton"/>
              <a:ea typeface="Anton"/>
              <a:cs typeface="Anton"/>
              <a:sym typeface="Anton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8" name="Google Shape;1818;p41"/>
          <p:cNvSpPr/>
          <p:nvPr/>
        </p:nvSpPr>
        <p:spPr>
          <a:xfrm>
            <a:off x="5777025" y="78475"/>
            <a:ext cx="687300" cy="67107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9" name="Google Shape;1819;p41">
            <a:hlinkClick r:id="" action="ppaction://hlinkshowjump?jump=nextslide"/>
          </p:cNvPr>
          <p:cNvSpPr/>
          <p:nvPr/>
        </p:nvSpPr>
        <p:spPr>
          <a:xfrm rot="5397851">
            <a:off x="11364980" y="333000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820" name="Google Shape;1820;p41">
            <a:hlinkClick r:id="" action="ppaction://noaction"/>
          </p:cNvPr>
          <p:cNvSpPr/>
          <p:nvPr/>
        </p:nvSpPr>
        <p:spPr>
          <a:xfrm rot="5397851">
            <a:off x="11364980" y="1293100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821" name="Google Shape;1821;p41">
            <a:hlinkClick r:id="" action="ppaction://noaction"/>
          </p:cNvPr>
          <p:cNvSpPr/>
          <p:nvPr/>
        </p:nvSpPr>
        <p:spPr>
          <a:xfrm rot="5397851">
            <a:off x="11364980" y="2253200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822" name="Google Shape;1822;p41">
            <a:hlinkClick r:id="" action="ppaction://noaction"/>
          </p:cNvPr>
          <p:cNvSpPr/>
          <p:nvPr/>
        </p:nvSpPr>
        <p:spPr>
          <a:xfrm rot="5397851">
            <a:off x="11364980" y="3213300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823" name="Google Shape;1823;p41">
            <a:hlinkClick r:id="" action="ppaction://noaction"/>
          </p:cNvPr>
          <p:cNvSpPr/>
          <p:nvPr/>
        </p:nvSpPr>
        <p:spPr>
          <a:xfrm rot="5397851">
            <a:off x="11364980" y="4173400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824" name="Google Shape;1824;p41">
            <a:hlinkClick r:id="" action="ppaction://noaction"/>
          </p:cNvPr>
          <p:cNvSpPr/>
          <p:nvPr/>
        </p:nvSpPr>
        <p:spPr>
          <a:xfrm rot="5397851">
            <a:off x="11364980" y="5133500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825" name="Google Shape;1825;p41">
            <a:hlinkClick r:id="" action="ppaction://noaction"/>
          </p:cNvPr>
          <p:cNvSpPr/>
          <p:nvPr/>
        </p:nvSpPr>
        <p:spPr>
          <a:xfrm rot="5397851">
            <a:off x="11364980" y="6093600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826" name="Google Shape;1826;p41"/>
          <p:cNvSpPr txBox="1"/>
          <p:nvPr/>
        </p:nvSpPr>
        <p:spPr>
          <a:xfrm>
            <a:off x="715175" y="2560375"/>
            <a:ext cx="4970400" cy="12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0606BA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MAKE ADJUSTMENTS &amp; Artist Statement</a:t>
            </a:r>
            <a:endParaRPr sz="1800" b="1">
              <a:solidFill>
                <a:srgbClr val="0606BA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 sz="1800">
                <a:solidFill>
                  <a:schemeClr val="dk1"/>
                </a:solidFill>
              </a:rPr>
              <a:t>Finalize your project</a:t>
            </a:r>
            <a:endParaRPr sz="1800">
              <a:solidFill>
                <a:schemeClr val="dk1"/>
              </a:solidFill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 sz="1800">
                <a:solidFill>
                  <a:schemeClr val="dk1"/>
                </a:solidFill>
              </a:rPr>
              <a:t>Write your Artist Statement</a:t>
            </a:r>
            <a:endParaRPr sz="1800">
              <a:solidFill>
                <a:schemeClr val="dk1"/>
              </a:solidFill>
            </a:endParaRPr>
          </a:p>
        </p:txBody>
      </p:sp>
      <p:sp>
        <p:nvSpPr>
          <p:cNvPr id="1827" name="Google Shape;1827;p41"/>
          <p:cNvSpPr txBox="1"/>
          <p:nvPr/>
        </p:nvSpPr>
        <p:spPr>
          <a:xfrm>
            <a:off x="4061563" y="2242275"/>
            <a:ext cx="16959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00B050"/>
                </a:solidFill>
              </a:rPr>
              <a:t>Step 6</a:t>
            </a:r>
            <a:endParaRPr sz="1800" b="1">
              <a:solidFill>
                <a:srgbClr val="00B050"/>
              </a:solidFill>
            </a:endParaRPr>
          </a:p>
        </p:txBody>
      </p:sp>
      <p:sp>
        <p:nvSpPr>
          <p:cNvPr id="1828" name="Google Shape;1828;p41"/>
          <p:cNvSpPr txBox="1"/>
          <p:nvPr/>
        </p:nvSpPr>
        <p:spPr>
          <a:xfrm>
            <a:off x="824575" y="1410975"/>
            <a:ext cx="4184100" cy="12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72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rPr>
              <a:t>REFINE</a:t>
            </a:r>
            <a:endParaRPr sz="7200">
              <a:solidFill>
                <a:schemeClr val="dk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1829" name="Google Shape;1829;p41"/>
          <p:cNvSpPr/>
          <p:nvPr/>
        </p:nvSpPr>
        <p:spPr>
          <a:xfrm>
            <a:off x="5776588" y="79521"/>
            <a:ext cx="5883300" cy="6724500"/>
          </a:xfrm>
          <a:prstGeom prst="rect">
            <a:avLst/>
          </a:prstGeom>
          <a:solidFill>
            <a:srgbClr val="0606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sp>
        <p:nvSpPr>
          <p:cNvPr id="1830" name="Google Shape;1830;p41"/>
          <p:cNvSpPr txBox="1">
            <a:spLocks noGrp="1"/>
          </p:cNvSpPr>
          <p:nvPr>
            <p:ph type="title"/>
          </p:nvPr>
        </p:nvSpPr>
        <p:spPr>
          <a:xfrm>
            <a:off x="824575" y="186550"/>
            <a:ext cx="5550600" cy="1146600"/>
          </a:xfrm>
          <a:prstGeom prst="rect">
            <a:avLst/>
          </a:prstGeom>
          <a:solidFill>
            <a:srgbClr val="248CC8"/>
          </a:solidFill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>
                <a:solidFill>
                  <a:srgbClr val="F2F2F2"/>
                </a:solidFill>
                <a:latin typeface="Merriweather"/>
                <a:ea typeface="Merriweather"/>
                <a:cs typeface="Merriweather"/>
                <a:sym typeface="Merriweather"/>
              </a:rPr>
              <a:t>MAKE NEEDED ADJUSTMENTS</a:t>
            </a:r>
            <a:endParaRPr sz="1200" b="1"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1831" name="Google Shape;1831;p41"/>
          <p:cNvPicPr preferRelativeResize="0"/>
          <p:nvPr/>
        </p:nvPicPr>
        <p:blipFill rotWithShape="1">
          <a:blip r:embed="rId3">
            <a:alphaModFix/>
          </a:blip>
          <a:srcRect l="68639" t="24668" r="5073" b="13720"/>
          <a:stretch/>
        </p:blipFill>
        <p:spPr>
          <a:xfrm>
            <a:off x="6746500" y="936100"/>
            <a:ext cx="4130102" cy="5187801"/>
          </a:xfrm>
          <a:prstGeom prst="rect">
            <a:avLst/>
          </a:prstGeom>
          <a:noFill/>
          <a:ln>
            <a:noFill/>
          </a:ln>
        </p:spPr>
      </p:pic>
      <p:sp>
        <p:nvSpPr>
          <p:cNvPr id="1832" name="Google Shape;1832;p41"/>
          <p:cNvSpPr txBox="1"/>
          <p:nvPr/>
        </p:nvSpPr>
        <p:spPr>
          <a:xfrm>
            <a:off x="677288" y="3963150"/>
            <a:ext cx="4970400" cy="270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 dirty="0">
                <a:solidFill>
                  <a:srgbClr val="CC0000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TODAY IS THE LAST DAY TO WORK ON PROJECTS. </a:t>
            </a:r>
            <a:endParaRPr sz="1800" b="1" dirty="0">
              <a:solidFill>
                <a:srgbClr val="CC0000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800" b="1" dirty="0">
                <a:solidFill>
                  <a:srgbClr val="CC0000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PROJECTS DUE AT THE END OF CLASS!!</a:t>
            </a:r>
            <a:endParaRPr sz="1800" b="1" dirty="0">
              <a:solidFill>
                <a:srgbClr val="CC0000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 sz="1800" dirty="0">
                <a:solidFill>
                  <a:schemeClr val="dk1"/>
                </a:solidFill>
              </a:rPr>
              <a:t>Once you have completed your project, write your artist statement using the 5 prompts at the top of the page, then turn in your project and your folder to me. =)</a:t>
            </a:r>
            <a:endParaRPr sz="1800" dirty="0">
              <a:solidFill>
                <a:schemeClr val="dk1"/>
              </a:solidFill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 sz="1800" dirty="0">
                <a:solidFill>
                  <a:schemeClr val="dk1"/>
                </a:solidFill>
              </a:rPr>
              <a:t>TOMORROW = GALLERY WALK (Share)</a:t>
            </a:r>
            <a:endParaRPr sz="1800" dirty="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7" name="Google Shape;1837;p42"/>
          <p:cNvSpPr/>
          <p:nvPr/>
        </p:nvSpPr>
        <p:spPr>
          <a:xfrm>
            <a:off x="5777025" y="78475"/>
            <a:ext cx="687300" cy="67107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8" name="Google Shape;1838;p42">
            <a:hlinkClick r:id="" action="ppaction://hlinkshowjump?jump=nextslide"/>
          </p:cNvPr>
          <p:cNvSpPr/>
          <p:nvPr/>
        </p:nvSpPr>
        <p:spPr>
          <a:xfrm rot="5397851">
            <a:off x="11364980" y="333000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839" name="Google Shape;1839;p42">
            <a:hlinkClick r:id="" action="ppaction://noaction"/>
          </p:cNvPr>
          <p:cNvSpPr/>
          <p:nvPr/>
        </p:nvSpPr>
        <p:spPr>
          <a:xfrm rot="5397851">
            <a:off x="11364980" y="1293100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840" name="Google Shape;1840;p42">
            <a:hlinkClick r:id="" action="ppaction://noaction"/>
          </p:cNvPr>
          <p:cNvSpPr/>
          <p:nvPr/>
        </p:nvSpPr>
        <p:spPr>
          <a:xfrm rot="5397851">
            <a:off x="11364980" y="2253200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841" name="Google Shape;1841;p42">
            <a:hlinkClick r:id="" action="ppaction://noaction"/>
          </p:cNvPr>
          <p:cNvSpPr/>
          <p:nvPr/>
        </p:nvSpPr>
        <p:spPr>
          <a:xfrm rot="5397851">
            <a:off x="11364980" y="3213300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842" name="Google Shape;1842;p42">
            <a:hlinkClick r:id="" action="ppaction://noaction"/>
          </p:cNvPr>
          <p:cNvSpPr/>
          <p:nvPr/>
        </p:nvSpPr>
        <p:spPr>
          <a:xfrm rot="5397851">
            <a:off x="11364980" y="4173400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843" name="Google Shape;1843;p42">
            <a:hlinkClick r:id="" action="ppaction://noaction"/>
          </p:cNvPr>
          <p:cNvSpPr/>
          <p:nvPr/>
        </p:nvSpPr>
        <p:spPr>
          <a:xfrm rot="5397851">
            <a:off x="11364980" y="5133500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844" name="Google Shape;1844;p42">
            <a:hlinkClick r:id="" action="ppaction://noaction"/>
          </p:cNvPr>
          <p:cNvSpPr/>
          <p:nvPr/>
        </p:nvSpPr>
        <p:spPr>
          <a:xfrm rot="5397851">
            <a:off x="11364980" y="6093600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845" name="Google Shape;1845;p42"/>
          <p:cNvSpPr txBox="1"/>
          <p:nvPr/>
        </p:nvSpPr>
        <p:spPr>
          <a:xfrm>
            <a:off x="715175" y="2560375"/>
            <a:ext cx="4970400" cy="170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0606BA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GALLERY WALK</a:t>
            </a:r>
            <a:endParaRPr sz="1800" b="1">
              <a:solidFill>
                <a:srgbClr val="0606BA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 sz="1800">
                <a:solidFill>
                  <a:schemeClr val="dk1"/>
                </a:solidFill>
              </a:rPr>
              <a:t>Hang up all final artworks in the hallway.</a:t>
            </a:r>
            <a:endParaRPr sz="1800">
              <a:solidFill>
                <a:schemeClr val="dk1"/>
              </a:solidFill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 sz="1800">
                <a:solidFill>
                  <a:schemeClr val="dk1"/>
                </a:solidFill>
              </a:rPr>
              <a:t>Students spent time walking through and observing everyone's work.</a:t>
            </a:r>
            <a:endParaRPr sz="1800">
              <a:solidFill>
                <a:schemeClr val="dk1"/>
              </a:solidFill>
            </a:endParaRPr>
          </a:p>
        </p:txBody>
      </p:sp>
      <p:sp>
        <p:nvSpPr>
          <p:cNvPr id="1846" name="Google Shape;1846;p42"/>
          <p:cNvSpPr txBox="1"/>
          <p:nvPr/>
        </p:nvSpPr>
        <p:spPr>
          <a:xfrm>
            <a:off x="4035182" y="2251700"/>
            <a:ext cx="16959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248CC8"/>
                </a:solidFill>
              </a:rPr>
              <a:t>Step 7</a:t>
            </a:r>
            <a:endParaRPr sz="1800" b="1">
              <a:solidFill>
                <a:srgbClr val="248CC8"/>
              </a:solidFill>
            </a:endParaRPr>
          </a:p>
        </p:txBody>
      </p:sp>
      <p:sp>
        <p:nvSpPr>
          <p:cNvPr id="1847" name="Google Shape;1847;p42"/>
          <p:cNvSpPr txBox="1"/>
          <p:nvPr/>
        </p:nvSpPr>
        <p:spPr>
          <a:xfrm>
            <a:off x="824575" y="1410975"/>
            <a:ext cx="4184100" cy="12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72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rPr>
              <a:t>SHARE</a:t>
            </a:r>
            <a:endParaRPr sz="7200">
              <a:solidFill>
                <a:schemeClr val="dk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1848" name="Google Shape;1848;p42"/>
          <p:cNvSpPr/>
          <p:nvPr/>
        </p:nvSpPr>
        <p:spPr>
          <a:xfrm>
            <a:off x="5776588" y="79521"/>
            <a:ext cx="5883300" cy="67245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sp>
        <p:nvSpPr>
          <p:cNvPr id="1849" name="Google Shape;1849;p42"/>
          <p:cNvSpPr txBox="1">
            <a:spLocks noGrp="1"/>
          </p:cNvSpPr>
          <p:nvPr>
            <p:ph type="title"/>
          </p:nvPr>
        </p:nvSpPr>
        <p:spPr>
          <a:xfrm>
            <a:off x="824575" y="186550"/>
            <a:ext cx="5550600" cy="1146600"/>
          </a:xfrm>
          <a:prstGeom prst="rect">
            <a:avLst/>
          </a:prstGeom>
          <a:solidFill>
            <a:srgbClr val="0606BA"/>
          </a:solidFill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>
                <a:solidFill>
                  <a:srgbClr val="F2F2F2"/>
                </a:solidFill>
                <a:latin typeface="Merriweather"/>
                <a:ea typeface="Merriweather"/>
                <a:cs typeface="Merriweather"/>
                <a:sym typeface="Merriweather"/>
              </a:rPr>
              <a:t>OBSERVE WHAT WE’VE ACCOMPLISHED</a:t>
            </a:r>
            <a:endParaRPr sz="1200" b="1"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1850" name="Google Shape;1850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72202" y="2072413"/>
            <a:ext cx="5101776" cy="26784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5" name="Google Shape;1855;p43"/>
          <p:cNvSpPr/>
          <p:nvPr/>
        </p:nvSpPr>
        <p:spPr>
          <a:xfrm>
            <a:off x="5777025" y="78475"/>
            <a:ext cx="687300" cy="67107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56" name="Google Shape;1856;p43">
            <a:hlinkClick r:id="" action="ppaction://hlinkshowjump?jump=nextslide"/>
          </p:cNvPr>
          <p:cNvSpPr/>
          <p:nvPr/>
        </p:nvSpPr>
        <p:spPr>
          <a:xfrm rot="5397851">
            <a:off x="11364980" y="333000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857" name="Google Shape;1857;p43">
            <a:hlinkClick r:id="" action="ppaction://noaction"/>
          </p:cNvPr>
          <p:cNvSpPr/>
          <p:nvPr/>
        </p:nvSpPr>
        <p:spPr>
          <a:xfrm rot="5397851">
            <a:off x="11364980" y="1293100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858" name="Google Shape;1858;p43">
            <a:hlinkClick r:id="" action="ppaction://noaction"/>
          </p:cNvPr>
          <p:cNvSpPr/>
          <p:nvPr/>
        </p:nvSpPr>
        <p:spPr>
          <a:xfrm rot="5397851">
            <a:off x="11364980" y="2253200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859" name="Google Shape;1859;p43">
            <a:hlinkClick r:id="" action="ppaction://noaction"/>
          </p:cNvPr>
          <p:cNvSpPr/>
          <p:nvPr/>
        </p:nvSpPr>
        <p:spPr>
          <a:xfrm rot="5397851">
            <a:off x="11364980" y="3213300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860" name="Google Shape;1860;p43">
            <a:hlinkClick r:id="" action="ppaction://noaction"/>
          </p:cNvPr>
          <p:cNvSpPr/>
          <p:nvPr/>
        </p:nvSpPr>
        <p:spPr>
          <a:xfrm rot="5397851">
            <a:off x="11364980" y="4173400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861" name="Google Shape;1861;p43">
            <a:hlinkClick r:id="" action="ppaction://noaction"/>
          </p:cNvPr>
          <p:cNvSpPr/>
          <p:nvPr/>
        </p:nvSpPr>
        <p:spPr>
          <a:xfrm rot="5397851">
            <a:off x="11364980" y="5133500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862" name="Google Shape;1862;p43">
            <a:hlinkClick r:id="" action="ppaction://noaction"/>
          </p:cNvPr>
          <p:cNvSpPr/>
          <p:nvPr/>
        </p:nvSpPr>
        <p:spPr>
          <a:xfrm rot="5397851">
            <a:off x="11364980" y="6093600"/>
            <a:ext cx="959700" cy="431400"/>
          </a:xfrm>
          <a:prstGeom prst="round2SameRect">
            <a:avLst>
              <a:gd name="adj1" fmla="val 19819"/>
              <a:gd name="adj2" fmla="val 0"/>
            </a:avLst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863" name="Google Shape;1863;p43"/>
          <p:cNvSpPr txBox="1"/>
          <p:nvPr/>
        </p:nvSpPr>
        <p:spPr>
          <a:xfrm>
            <a:off x="672175" y="1324581"/>
            <a:ext cx="4970400" cy="53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 dirty="0">
                <a:solidFill>
                  <a:srgbClr val="0606BA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PROJECT REFLECTION</a:t>
            </a:r>
            <a:endParaRPr sz="1800" b="1" dirty="0">
              <a:solidFill>
                <a:srgbClr val="0606BA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 sz="1800" dirty="0">
                <a:solidFill>
                  <a:schemeClr val="dk1"/>
                </a:solidFill>
              </a:rPr>
              <a:t>Spend some time reflecting on each of the project steps, then</a:t>
            </a:r>
            <a:endParaRPr sz="1800" dirty="0">
              <a:solidFill>
                <a:schemeClr val="dk1"/>
              </a:solidFill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 sz="1800" dirty="0">
                <a:solidFill>
                  <a:schemeClr val="dk1"/>
                </a:solidFill>
              </a:rPr>
              <a:t>Write a reflection of your Design Thinking process experience.</a:t>
            </a:r>
            <a:endParaRPr sz="1800" dirty="0">
              <a:solidFill>
                <a:schemeClr val="dk1"/>
              </a:solidFill>
            </a:endParaRPr>
          </a:p>
          <a:p>
            <a:pPr marL="914400" lvl="1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</a:pPr>
            <a:r>
              <a:rPr lang="en" sz="1800" dirty="0">
                <a:solidFill>
                  <a:schemeClr val="dk1"/>
                </a:solidFill>
              </a:rPr>
              <a:t>The 7 steps were: </a:t>
            </a:r>
            <a:endParaRPr sz="1800" dirty="0">
              <a:solidFill>
                <a:schemeClr val="dk1"/>
              </a:solidFill>
            </a:endParaRPr>
          </a:p>
          <a:p>
            <a:pPr marL="1371600" lvl="2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■"/>
            </a:pPr>
            <a:r>
              <a:rPr lang="en" sz="1700" b="1" dirty="0">
                <a:solidFill>
                  <a:schemeClr val="dk1"/>
                </a:solidFill>
              </a:rPr>
              <a:t>Ask</a:t>
            </a:r>
            <a:r>
              <a:rPr lang="en" sz="1700" dirty="0">
                <a:solidFill>
                  <a:schemeClr val="dk1"/>
                </a:solidFill>
              </a:rPr>
              <a:t>: Define the project problem or idea</a:t>
            </a:r>
            <a:endParaRPr sz="1700" dirty="0">
              <a:solidFill>
                <a:schemeClr val="dk1"/>
              </a:solidFill>
            </a:endParaRPr>
          </a:p>
          <a:p>
            <a:pPr marL="1371600" lvl="2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■"/>
            </a:pPr>
            <a:r>
              <a:rPr lang="en" sz="1700" b="1" dirty="0">
                <a:solidFill>
                  <a:schemeClr val="dk1"/>
                </a:solidFill>
              </a:rPr>
              <a:t>Imagine:</a:t>
            </a:r>
            <a:r>
              <a:rPr lang="en" sz="1700" dirty="0">
                <a:solidFill>
                  <a:schemeClr val="dk1"/>
                </a:solidFill>
              </a:rPr>
              <a:t> Research your culture, classmates culture, mixed media and artists associated with culture and mixed media</a:t>
            </a:r>
            <a:endParaRPr sz="1700" dirty="0">
              <a:solidFill>
                <a:schemeClr val="dk1"/>
              </a:solidFill>
            </a:endParaRPr>
          </a:p>
          <a:p>
            <a:pPr marL="1371600" lvl="2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■"/>
            </a:pPr>
            <a:r>
              <a:rPr lang="en" sz="1700" b="1" dirty="0">
                <a:solidFill>
                  <a:schemeClr val="dk1"/>
                </a:solidFill>
              </a:rPr>
              <a:t>Design</a:t>
            </a:r>
            <a:r>
              <a:rPr lang="en" sz="1700" dirty="0">
                <a:solidFill>
                  <a:schemeClr val="dk1"/>
                </a:solidFill>
              </a:rPr>
              <a:t>: Develop 3 project ideas</a:t>
            </a:r>
            <a:endParaRPr sz="1700" dirty="0">
              <a:solidFill>
                <a:schemeClr val="dk1"/>
              </a:solidFill>
            </a:endParaRPr>
          </a:p>
          <a:p>
            <a:pPr marL="1371600" lvl="2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■"/>
            </a:pPr>
            <a:r>
              <a:rPr lang="en" sz="1700" b="1" dirty="0">
                <a:solidFill>
                  <a:schemeClr val="dk1"/>
                </a:solidFill>
              </a:rPr>
              <a:t>Build</a:t>
            </a:r>
            <a:r>
              <a:rPr lang="en" sz="1700" dirty="0">
                <a:solidFill>
                  <a:schemeClr val="dk1"/>
                </a:solidFill>
              </a:rPr>
              <a:t>: Create your final project</a:t>
            </a:r>
            <a:endParaRPr sz="1700" dirty="0">
              <a:solidFill>
                <a:schemeClr val="dk1"/>
              </a:solidFill>
            </a:endParaRPr>
          </a:p>
          <a:p>
            <a:pPr marL="1371600" lvl="2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■"/>
            </a:pPr>
            <a:r>
              <a:rPr lang="en" sz="1700" b="1" dirty="0">
                <a:solidFill>
                  <a:schemeClr val="dk1"/>
                </a:solidFill>
              </a:rPr>
              <a:t>Evaluate</a:t>
            </a:r>
            <a:r>
              <a:rPr lang="en" sz="1700" dirty="0">
                <a:solidFill>
                  <a:schemeClr val="dk1"/>
                </a:solidFill>
              </a:rPr>
              <a:t>: Peer Critique</a:t>
            </a:r>
            <a:endParaRPr sz="1700" dirty="0">
              <a:solidFill>
                <a:schemeClr val="dk1"/>
              </a:solidFill>
            </a:endParaRPr>
          </a:p>
          <a:p>
            <a:pPr marL="1371600" lvl="2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■"/>
            </a:pPr>
            <a:r>
              <a:rPr lang="en" sz="1700" b="1" dirty="0">
                <a:solidFill>
                  <a:schemeClr val="dk1"/>
                </a:solidFill>
              </a:rPr>
              <a:t>Refine</a:t>
            </a:r>
            <a:r>
              <a:rPr lang="en" sz="1700" dirty="0">
                <a:solidFill>
                  <a:schemeClr val="dk1"/>
                </a:solidFill>
              </a:rPr>
              <a:t>: Make improvements</a:t>
            </a:r>
            <a:endParaRPr sz="1700" dirty="0">
              <a:solidFill>
                <a:schemeClr val="dk1"/>
              </a:solidFill>
            </a:endParaRPr>
          </a:p>
          <a:p>
            <a:pPr marL="1371600" lvl="2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■"/>
            </a:pPr>
            <a:r>
              <a:rPr lang="en" sz="1700" b="1" dirty="0">
                <a:solidFill>
                  <a:schemeClr val="dk1"/>
                </a:solidFill>
              </a:rPr>
              <a:t>Share</a:t>
            </a:r>
            <a:r>
              <a:rPr lang="en" sz="1700" dirty="0">
                <a:solidFill>
                  <a:schemeClr val="dk1"/>
                </a:solidFill>
              </a:rPr>
              <a:t>: Gallery Walk/Reflection</a:t>
            </a:r>
            <a:endParaRPr sz="1700" dirty="0">
              <a:solidFill>
                <a:schemeClr val="dk1"/>
              </a:solidFill>
            </a:endParaRPr>
          </a:p>
        </p:txBody>
      </p:sp>
      <p:sp>
        <p:nvSpPr>
          <p:cNvPr id="1864" name="Google Shape;1864;p43"/>
          <p:cNvSpPr/>
          <p:nvPr/>
        </p:nvSpPr>
        <p:spPr>
          <a:xfrm>
            <a:off x="5776588" y="79521"/>
            <a:ext cx="5883300" cy="6724500"/>
          </a:xfrm>
          <a:prstGeom prst="rect">
            <a:avLst/>
          </a:prstGeom>
          <a:solidFill>
            <a:srgbClr val="248CC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sp>
        <p:nvSpPr>
          <p:cNvPr id="1865" name="Google Shape;1865;p43"/>
          <p:cNvSpPr txBox="1">
            <a:spLocks noGrp="1"/>
          </p:cNvSpPr>
          <p:nvPr>
            <p:ph type="title"/>
          </p:nvPr>
        </p:nvSpPr>
        <p:spPr>
          <a:xfrm>
            <a:off x="672175" y="186550"/>
            <a:ext cx="5703000" cy="1146600"/>
          </a:xfrm>
          <a:prstGeom prst="rect">
            <a:avLst/>
          </a:prstGeom>
          <a:solidFill>
            <a:srgbClr val="00B050"/>
          </a:solidFill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800" b="1">
                <a:solidFill>
                  <a:srgbClr val="F2F2F2"/>
                </a:solidFill>
                <a:latin typeface="Merriweather"/>
                <a:ea typeface="Merriweather"/>
                <a:cs typeface="Merriweather"/>
                <a:sym typeface="Merriweather"/>
              </a:rPr>
              <a:t>WRAP IT UP!!</a:t>
            </a:r>
            <a:endParaRPr sz="4000" b="1"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1866" name="Google Shape;1866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56550" y="1849275"/>
            <a:ext cx="5323400" cy="44207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lidesMania">
  <a:themeElements>
    <a:clrScheme name="Simple Light">
      <a:dk1>
        <a:srgbClr val="000000"/>
      </a:dk1>
      <a:lt1>
        <a:srgbClr val="373C3F"/>
      </a:lt1>
      <a:dk2>
        <a:srgbClr val="373C3F"/>
      </a:dk2>
      <a:lt2>
        <a:srgbClr val="F4CCCC"/>
      </a:lt2>
      <a:accent1>
        <a:srgbClr val="FCE5CD"/>
      </a:accent1>
      <a:accent2>
        <a:srgbClr val="FFF2CC"/>
      </a:accent2>
      <a:accent3>
        <a:srgbClr val="D9EAD3"/>
      </a:accent3>
      <a:accent4>
        <a:srgbClr val="C9DAF8"/>
      </a:accent4>
      <a:accent5>
        <a:srgbClr val="D9D2E9"/>
      </a:accent5>
      <a:accent6>
        <a:srgbClr val="EAD1DC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1293</Words>
  <Application>Microsoft Macintosh PowerPoint</Application>
  <PresentationFormat>Widescreen</PresentationFormat>
  <Paragraphs>183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30" baseType="lpstr">
      <vt:lpstr>Calibri</vt:lpstr>
      <vt:lpstr>Arial</vt:lpstr>
      <vt:lpstr>Anton</vt:lpstr>
      <vt:lpstr>Barlow Semi Condensed Medium</vt:lpstr>
      <vt:lpstr>Homemade Apple</vt:lpstr>
      <vt:lpstr>Barlow Semi Condensed</vt:lpstr>
      <vt:lpstr>Poppins</vt:lpstr>
      <vt:lpstr>Barlow Semi Condensed SemiBold</vt:lpstr>
      <vt:lpstr>Barlow Condensed</vt:lpstr>
      <vt:lpstr>Architects Daughter</vt:lpstr>
      <vt:lpstr>Archivo</vt:lpstr>
      <vt:lpstr>Merriweather</vt:lpstr>
      <vt:lpstr>SlidesMania</vt:lpstr>
      <vt:lpstr>A Trip Between Borders: Exploring Culture &amp; Heritage</vt:lpstr>
      <vt:lpstr>The Design Thinking  Process</vt:lpstr>
      <vt:lpstr>What are we doing?</vt:lpstr>
      <vt:lpstr>Introduction to the Design Thinking Process</vt:lpstr>
      <vt:lpstr>The Design Thinking Process</vt:lpstr>
      <vt:lpstr>Contemporary Artist  Culture &amp; Heritage</vt:lpstr>
      <vt:lpstr>RESEARCH YOUR OWN CULTURE &amp; SHARE</vt:lpstr>
      <vt:lpstr>RESEARCH YOUR OWN CULTURE &amp; SHARE</vt:lpstr>
      <vt:lpstr>Intro to MIXED MEDIA TECHNIQUES &amp; PROCESSES</vt:lpstr>
      <vt:lpstr>RESEARCH YOUR OWN MIXED MEDIA ARTIST</vt:lpstr>
      <vt:lpstr>MAKE SENSE OF WHAT YOU HAVE LEARNED</vt:lpstr>
      <vt:lpstr>DEVELOP YOUR FINAL PROJECT IDEA</vt:lpstr>
      <vt:lpstr>CREATE YOUR FINAL ARTWORK</vt:lpstr>
      <vt:lpstr>ASSESS EACH OTHER’s PROGRESS SO FAR</vt:lpstr>
      <vt:lpstr>MAKE NEEDED ADJUSTMENTS</vt:lpstr>
      <vt:lpstr>OBSERVE WHAT WE’VE ACCOMPLISHED</vt:lpstr>
      <vt:lpstr>WRAP IT UP!!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Trip Between Borders: Exploring Culture &amp; Heritage</dc:title>
  <cp:lastModifiedBy>terri welsh</cp:lastModifiedBy>
  <cp:revision>1</cp:revision>
  <dcterms:modified xsi:type="dcterms:W3CDTF">2024-07-12T14:01:46Z</dcterms:modified>
</cp:coreProperties>
</file>