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3"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embeddedFontLst>
    <p:embeddedFont>
      <p:font typeface="Anton" pitchFamily="2" charset="77"/>
      <p:regular r:id="rId15"/>
    </p:embeddedFont>
    <p:embeddedFont>
      <p:font typeface="Architects Daughter" pitchFamily="2" charset="0"/>
      <p:regular r:id="rId16"/>
    </p:embeddedFont>
    <p:embeddedFont>
      <p:font typeface="Archivo" pitchFamily="2" charset="77"/>
      <p:regular r:id="rId17"/>
      <p:bold r:id="rId18"/>
      <p:italic r:id="rId19"/>
      <p:boldItalic r:id="rId20"/>
    </p:embeddedFont>
    <p:embeddedFont>
      <p:font typeface="Barlow Condensed" panose="020F0502020204030204" pitchFamily="34" charset="0"/>
      <p:regular r:id="rId21"/>
      <p:bold r:id="rId22"/>
      <p:italic r:id="rId23"/>
      <p:boldItalic r:id="rId24"/>
    </p:embeddedFont>
    <p:embeddedFont>
      <p:font typeface="Barlow Semi Condensed" panose="020F0502020204030204" pitchFamily="34" charset="0"/>
      <p:regular r:id="rId25"/>
      <p:bold r:id="rId26"/>
      <p:italic r:id="rId27"/>
      <p:boldItalic r:id="rId28"/>
    </p:embeddedFont>
    <p:embeddedFont>
      <p:font typeface="Barlow Semi Condensed Medium" panose="020F0502020204030204" pitchFamily="34" charset="0"/>
      <p:regular r:id="rId29"/>
      <p:bold r:id="rId30"/>
      <p:italic r:id="rId31"/>
      <p:boldItalic r:id="rId32"/>
    </p:embeddedFont>
    <p:embeddedFont>
      <p:font typeface="Barlow Semi Condensed SemiBold" panose="020F0502020204030204" pitchFamily="34" charset="0"/>
      <p:regular r:id="rId33"/>
      <p:bold r:id="rId34"/>
      <p:italic r:id="rId35"/>
      <p:boldItalic r:id="rId36"/>
    </p:embeddedFont>
    <p:embeddedFont>
      <p:font typeface="Calibri" panose="020F0502020204030204" pitchFamily="34" charset="0"/>
      <p:regular r:id="rId37"/>
      <p:bold r:id="rId38"/>
      <p:italic r:id="rId39"/>
      <p:boldItalic r:id="rId40"/>
    </p:embeddedFont>
    <p:embeddedFont>
      <p:font typeface="Homemade Apple" panose="02000000000000000000" pitchFamily="2" charset="0"/>
      <p:regular r:id="rId41"/>
    </p:embeddedFont>
    <p:embeddedFont>
      <p:font typeface="Merriweather" pitchFamily="2" charset="77"/>
      <p:regular r:id="rId42"/>
      <p:bold r:id="rId43"/>
      <p:italic r:id="rId44"/>
      <p:boldItalic r:id="rId45"/>
    </p:embeddedFont>
    <p:embeddedFont>
      <p:font typeface="Poppins" pitchFamily="2" charset="77"/>
      <p:regular r:id="rId46"/>
      <p:bold r:id="rId47"/>
      <p:italic r:id="rId48"/>
      <p:boldItalic r:id="rId4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26"/>
  </p:normalViewPr>
  <p:slideViewPr>
    <p:cSldViewPr snapToGrid="0">
      <p:cViewPr varScale="1">
        <p:scale>
          <a:sx n="105" d="100"/>
          <a:sy n="105" d="100"/>
        </p:scale>
        <p:origin x="840" y="17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font" Target="fonts/font12.fntdata"/><Relationship Id="rId39" Type="http://schemas.openxmlformats.org/officeDocument/2006/relationships/font" Target="fonts/font25.fntdata"/><Relationship Id="rId21" Type="http://schemas.openxmlformats.org/officeDocument/2006/relationships/font" Target="fonts/font7.fntdata"/><Relationship Id="rId34" Type="http://schemas.openxmlformats.org/officeDocument/2006/relationships/font" Target="fonts/font20.fntdata"/><Relationship Id="rId42" Type="http://schemas.openxmlformats.org/officeDocument/2006/relationships/font" Target="fonts/font28.fntdata"/><Relationship Id="rId47" Type="http://schemas.openxmlformats.org/officeDocument/2006/relationships/font" Target="fonts/font33.fntdata"/><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font" Target="fonts/font2.fntdata"/><Relationship Id="rId29" Type="http://schemas.openxmlformats.org/officeDocument/2006/relationships/font" Target="fonts/font15.fntdata"/><Relationship Id="rId11" Type="http://schemas.openxmlformats.org/officeDocument/2006/relationships/slide" Target="slides/slide10.xml"/><Relationship Id="rId24" Type="http://schemas.openxmlformats.org/officeDocument/2006/relationships/font" Target="fonts/font10.fntdata"/><Relationship Id="rId32" Type="http://schemas.openxmlformats.org/officeDocument/2006/relationships/font" Target="fonts/font18.fntdata"/><Relationship Id="rId37" Type="http://schemas.openxmlformats.org/officeDocument/2006/relationships/font" Target="fonts/font23.fntdata"/><Relationship Id="rId40" Type="http://schemas.openxmlformats.org/officeDocument/2006/relationships/font" Target="fonts/font26.fntdata"/><Relationship Id="rId45" Type="http://schemas.openxmlformats.org/officeDocument/2006/relationships/font" Target="fonts/font31.fntdata"/><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font" Target="fonts/font5.fntdata"/><Relationship Id="rId31" Type="http://schemas.openxmlformats.org/officeDocument/2006/relationships/font" Target="fonts/font17.fntdata"/><Relationship Id="rId44" Type="http://schemas.openxmlformats.org/officeDocument/2006/relationships/font" Target="fonts/font30.fntdata"/><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font" Target="fonts/font13.fntdata"/><Relationship Id="rId30" Type="http://schemas.openxmlformats.org/officeDocument/2006/relationships/font" Target="fonts/font16.fntdata"/><Relationship Id="rId35" Type="http://schemas.openxmlformats.org/officeDocument/2006/relationships/font" Target="fonts/font21.fntdata"/><Relationship Id="rId43" Type="http://schemas.openxmlformats.org/officeDocument/2006/relationships/font" Target="fonts/font29.fntdata"/><Relationship Id="rId48" Type="http://schemas.openxmlformats.org/officeDocument/2006/relationships/font" Target="fonts/font34.fntdata"/><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font" Target="fonts/font11.fntdata"/><Relationship Id="rId33" Type="http://schemas.openxmlformats.org/officeDocument/2006/relationships/font" Target="fonts/font19.fntdata"/><Relationship Id="rId38" Type="http://schemas.openxmlformats.org/officeDocument/2006/relationships/font" Target="fonts/font24.fntdata"/><Relationship Id="rId46" Type="http://schemas.openxmlformats.org/officeDocument/2006/relationships/font" Target="fonts/font32.fntdata"/><Relationship Id="rId20" Type="http://schemas.openxmlformats.org/officeDocument/2006/relationships/font" Target="fonts/font6.fntdata"/><Relationship Id="rId41" Type="http://schemas.openxmlformats.org/officeDocument/2006/relationships/font" Target="fonts/font27.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font" Target="fonts/font14.fntdata"/><Relationship Id="rId36" Type="http://schemas.openxmlformats.org/officeDocument/2006/relationships/font" Target="fonts/font22.fntdata"/><Relationship Id="rId49" Type="http://schemas.openxmlformats.org/officeDocument/2006/relationships/font" Target="fonts/font3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2"/>
        <p:cNvGrpSpPr/>
        <p:nvPr/>
      </p:nvGrpSpPr>
      <p:grpSpPr>
        <a:xfrm>
          <a:off x="0" y="0"/>
          <a:ext cx="0" cy="0"/>
          <a:chOff x="0" y="0"/>
          <a:chExt cx="0" cy="0"/>
        </a:xfrm>
      </p:grpSpPr>
      <p:sp>
        <p:nvSpPr>
          <p:cNvPr id="1533" name="Google Shape;1533;g8cee744244_0_7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4" name="Google Shape;1534;g8cee744244_0_7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0"/>
        <p:cNvGrpSpPr/>
        <p:nvPr/>
      </p:nvGrpSpPr>
      <p:grpSpPr>
        <a:xfrm>
          <a:off x="0" y="0"/>
          <a:ext cx="0" cy="0"/>
          <a:chOff x="0" y="0"/>
          <a:chExt cx="0" cy="0"/>
        </a:xfrm>
      </p:grpSpPr>
      <p:sp>
        <p:nvSpPr>
          <p:cNvPr id="1541" name="Google Shape;1541;g8cee744244_0_8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2" name="Google Shape;1542;g8cee744244_0_8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3"/>
        <p:cNvGrpSpPr/>
        <p:nvPr/>
      </p:nvGrpSpPr>
      <p:grpSpPr>
        <a:xfrm>
          <a:off x="0" y="0"/>
          <a:ext cx="0" cy="0"/>
          <a:chOff x="0" y="0"/>
          <a:chExt cx="0" cy="0"/>
        </a:xfrm>
      </p:grpSpPr>
      <p:sp>
        <p:nvSpPr>
          <p:cNvPr id="1564" name="Google Shape;1564;g8d36c46290_0_220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5" name="Google Shape;1565;g8d36c46290_0_22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0"/>
        <p:cNvGrpSpPr/>
        <p:nvPr/>
      </p:nvGrpSpPr>
      <p:grpSpPr>
        <a:xfrm>
          <a:off x="0" y="0"/>
          <a:ext cx="0" cy="0"/>
          <a:chOff x="0" y="0"/>
          <a:chExt cx="0" cy="0"/>
        </a:xfrm>
      </p:grpSpPr>
      <p:sp>
        <p:nvSpPr>
          <p:cNvPr id="1581" name="Google Shape;1581;g2c1b35651c3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2" name="Google Shape;1582;g2c1b35651c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7"/>
        <p:cNvGrpSpPr/>
        <p:nvPr/>
      </p:nvGrpSpPr>
      <p:grpSpPr>
        <a:xfrm>
          <a:off x="0" y="0"/>
          <a:ext cx="0" cy="0"/>
          <a:chOff x="0" y="0"/>
          <a:chExt cx="0" cy="0"/>
        </a:xfrm>
      </p:grpSpPr>
      <p:sp>
        <p:nvSpPr>
          <p:cNvPr id="1598" name="Google Shape;1598;g2eb42ff1457_0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9" name="Google Shape;1599;g2eb42ff1457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5"/>
        <p:cNvGrpSpPr/>
        <p:nvPr/>
      </p:nvGrpSpPr>
      <p:grpSpPr>
        <a:xfrm>
          <a:off x="0" y="0"/>
          <a:ext cx="0" cy="0"/>
          <a:chOff x="0" y="0"/>
          <a:chExt cx="0" cy="0"/>
        </a:xfrm>
      </p:grpSpPr>
      <p:sp>
        <p:nvSpPr>
          <p:cNvPr id="1616" name="Google Shape;1616;g2c58a4bc148_0_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7" name="Google Shape;1617;g2c58a4bc148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2"/>
        <p:cNvGrpSpPr/>
        <p:nvPr/>
      </p:nvGrpSpPr>
      <p:grpSpPr>
        <a:xfrm>
          <a:off x="0" y="0"/>
          <a:ext cx="0" cy="0"/>
          <a:chOff x="0" y="0"/>
          <a:chExt cx="0" cy="0"/>
        </a:xfrm>
      </p:grpSpPr>
      <p:sp>
        <p:nvSpPr>
          <p:cNvPr id="1643" name="Google Shape;1643;g2c633e8d579_0_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4" name="Google Shape;1644;g2c633e8d579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2"/>
        <p:cNvGrpSpPr/>
        <p:nvPr/>
      </p:nvGrpSpPr>
      <p:grpSpPr>
        <a:xfrm>
          <a:off x="0" y="0"/>
          <a:ext cx="0" cy="0"/>
          <a:chOff x="0" y="0"/>
          <a:chExt cx="0" cy="0"/>
        </a:xfrm>
      </p:grpSpPr>
      <p:sp>
        <p:nvSpPr>
          <p:cNvPr id="1663" name="Google Shape;1663;g2c633e8d579_0_2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4" name="Google Shape;1664;g2c633e8d579_0_2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4"/>
        <p:cNvGrpSpPr/>
        <p:nvPr/>
      </p:nvGrpSpPr>
      <p:grpSpPr>
        <a:xfrm>
          <a:off x="0" y="0"/>
          <a:ext cx="0" cy="0"/>
          <a:chOff x="0" y="0"/>
          <a:chExt cx="0" cy="0"/>
        </a:xfrm>
      </p:grpSpPr>
      <p:sp>
        <p:nvSpPr>
          <p:cNvPr id="1685" name="Google Shape;1685;g2c633e8d579_0_2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6" name="Google Shape;1686;g2c633e8d579_0_2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3"/>
        <p:cNvGrpSpPr/>
        <p:nvPr/>
      </p:nvGrpSpPr>
      <p:grpSpPr>
        <a:xfrm>
          <a:off x="0" y="0"/>
          <a:ext cx="0" cy="0"/>
          <a:chOff x="0" y="0"/>
          <a:chExt cx="0" cy="0"/>
        </a:xfrm>
      </p:grpSpPr>
      <p:sp>
        <p:nvSpPr>
          <p:cNvPr id="1704" name="Google Shape;1704;g2c633e8d579_0_2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5" name="Google Shape;1705;g2c633e8d579_0_2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4"/>
        <p:cNvGrpSpPr/>
        <p:nvPr/>
      </p:nvGrpSpPr>
      <p:grpSpPr>
        <a:xfrm>
          <a:off x="0" y="0"/>
          <a:ext cx="0" cy="0"/>
          <a:chOff x="0" y="0"/>
          <a:chExt cx="0" cy="0"/>
        </a:xfrm>
      </p:grpSpPr>
      <p:sp>
        <p:nvSpPr>
          <p:cNvPr id="1725" name="Google Shape;1725;g2c633e8d579_0_3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6" name="Google Shape;1726;g2c633e8d579_0_3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3"/>
        <p:cNvGrpSpPr/>
        <p:nvPr/>
      </p:nvGrpSpPr>
      <p:grpSpPr>
        <a:xfrm>
          <a:off x="0" y="0"/>
          <a:ext cx="0" cy="0"/>
          <a:chOff x="0" y="0"/>
          <a:chExt cx="0" cy="0"/>
        </a:xfrm>
      </p:grpSpPr>
      <p:sp>
        <p:nvSpPr>
          <p:cNvPr id="1744" name="Google Shape;1744;g2c633e8d579_0_3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5" name="Google Shape;1745;g2c633e8d579_0_3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png"/><Relationship Id="rId7" Type="http://schemas.openxmlformats.org/officeDocument/2006/relationships/hyperlink" Target="https://twitter.com/SlidesManiaSM/" TargetMode="External"/><Relationship Id="rId12" Type="http://schemas.openxmlformats.org/officeDocument/2006/relationships/image" Target="../media/image6.png"/><Relationship Id="rId2" Type="http://schemas.openxmlformats.org/officeDocument/2006/relationships/hyperlink" Target="https://slidesmania.com/" TargetMode="External"/><Relationship Id="rId1" Type="http://schemas.openxmlformats.org/officeDocument/2006/relationships/slideMaster" Target="../slideMasters/slideMaster1.xml"/><Relationship Id="rId6" Type="http://schemas.openxmlformats.org/officeDocument/2006/relationships/image" Target="../media/image3.png"/><Relationship Id="rId11" Type="http://schemas.openxmlformats.org/officeDocument/2006/relationships/hyperlink" Target="https://www.instagram.com/slidesmania/" TargetMode="External"/><Relationship Id="rId5" Type="http://schemas.openxmlformats.org/officeDocument/2006/relationships/hyperlink" Target="https://www.facebook.com/SlidesManiaSM/" TargetMode="External"/><Relationship Id="rId10" Type="http://schemas.openxmlformats.org/officeDocument/2006/relationships/image" Target="../media/image5.png"/><Relationship Id="rId4" Type="http://schemas.openxmlformats.org/officeDocument/2006/relationships/hyperlink" Target="https://slidesmania.com/questions-powerpoint-google-slides/can-i-use-these-templates/" TargetMode="External"/><Relationship Id="rId9" Type="http://schemas.openxmlformats.org/officeDocument/2006/relationships/hyperlink" Target="https://www.pinterest.com/slidesmania/"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01 Cover">
  <p:cSld name="CUSTOM_14">
    <p:spTree>
      <p:nvGrpSpPr>
        <p:cNvPr id="1" name="Shape 10"/>
        <p:cNvGrpSpPr/>
        <p:nvPr/>
      </p:nvGrpSpPr>
      <p:grpSpPr>
        <a:xfrm>
          <a:off x="0" y="0"/>
          <a:ext cx="0" cy="0"/>
          <a:chOff x="0" y="0"/>
          <a:chExt cx="0" cy="0"/>
        </a:xfrm>
      </p:grpSpPr>
      <p:sp>
        <p:nvSpPr>
          <p:cNvPr id="11" name="Google Shape;11;p2"/>
          <p:cNvSpPr/>
          <p:nvPr/>
        </p:nvSpPr>
        <p:spPr>
          <a:xfrm rot="-398920">
            <a:off x="970370" y="418635"/>
            <a:ext cx="4153533" cy="5782068"/>
          </a:xfrm>
          <a:prstGeom prst="rect">
            <a:avLst/>
          </a:pr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rot="-398920">
            <a:off x="1122770" y="571035"/>
            <a:ext cx="4153533" cy="5782068"/>
          </a:xfrm>
          <a:prstGeom prst="rect">
            <a:avLst/>
          </a:pr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rot="-579047">
            <a:off x="853829" y="570991"/>
            <a:ext cx="4153481" cy="5782175"/>
          </a:xfrm>
          <a:prstGeom prst="rect">
            <a:avLst/>
          </a:pr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853820" y="481441"/>
            <a:ext cx="4153500" cy="5782200"/>
          </a:xfrm>
          <a:prstGeom prst="rect">
            <a:avLst/>
          </a:pr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 name="Google Shape;15;p2"/>
          <p:cNvGrpSpPr/>
          <p:nvPr/>
        </p:nvGrpSpPr>
        <p:grpSpPr>
          <a:xfrm rot="614478">
            <a:off x="856417" y="467800"/>
            <a:ext cx="309037" cy="6224002"/>
            <a:chOff x="1057141" y="849352"/>
            <a:chExt cx="309027" cy="6223798"/>
          </a:xfrm>
        </p:grpSpPr>
        <p:grpSp>
          <p:nvGrpSpPr>
            <p:cNvPr id="16" name="Google Shape;16;p2"/>
            <p:cNvGrpSpPr/>
            <p:nvPr/>
          </p:nvGrpSpPr>
          <p:grpSpPr>
            <a:xfrm>
              <a:off x="1057141" y="849352"/>
              <a:ext cx="309027" cy="5875123"/>
              <a:chOff x="1057141" y="849352"/>
              <a:chExt cx="309027" cy="5875123"/>
            </a:xfrm>
          </p:grpSpPr>
          <p:sp>
            <p:nvSpPr>
              <p:cNvPr id="17" name="Google Shape;17;p2"/>
              <p:cNvSpPr/>
              <p:nvPr/>
            </p:nvSpPr>
            <p:spPr>
              <a:xfrm rot="-17275">
                <a:off x="1057889" y="850101"/>
                <a:ext cx="298504" cy="738902"/>
              </a:xfrm>
              <a:prstGeom prst="triangle">
                <a:avLst>
                  <a:gd name="adj" fmla="val 50000"/>
                </a:avLst>
              </a:prstGeom>
              <a:solidFill>
                <a:srgbClr val="FCECD8"/>
              </a:solidFill>
              <a:ln>
                <a:noFill/>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8" name="Google Shape;18;p2"/>
              <p:cNvSpPr/>
              <p:nvPr/>
            </p:nvSpPr>
            <p:spPr>
              <a:xfrm rot="-17539">
                <a:off x="1132204" y="850036"/>
                <a:ext cx="149354" cy="369455"/>
              </a:xfrm>
              <a:custGeom>
                <a:avLst/>
                <a:gdLst/>
                <a:ahLst/>
                <a:cxnLst/>
                <a:rect l="l" t="t" r="r" b="b"/>
                <a:pathLst>
                  <a:path w="304800" h="369454" extrusionOk="0">
                    <a:moveTo>
                      <a:pt x="0" y="369454"/>
                    </a:moveTo>
                    <a:lnTo>
                      <a:pt x="152400" y="0"/>
                    </a:lnTo>
                    <a:lnTo>
                      <a:pt x="304800" y="369454"/>
                    </a:lnTo>
                    <a:close/>
                  </a:path>
                </a:pathLst>
              </a:custGeom>
              <a:solidFill>
                <a:srgbClr val="0C0D1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9" name="Google Shape;19;p2"/>
              <p:cNvSpPr/>
              <p:nvPr/>
            </p:nvSpPr>
            <p:spPr>
              <a:xfrm rot="-5406226">
                <a:off x="-1355137" y="4007073"/>
                <a:ext cx="5134808" cy="298504"/>
              </a:xfrm>
              <a:prstGeom prst="rect">
                <a:avLst/>
              </a:prstGeom>
              <a:gradFill>
                <a:gsLst>
                  <a:gs pos="0">
                    <a:srgbClr val="FFCB25"/>
                  </a:gs>
                  <a:gs pos="47000">
                    <a:srgbClr val="FFCB25"/>
                  </a:gs>
                  <a:gs pos="76000">
                    <a:srgbClr val="FFE599"/>
                  </a:gs>
                  <a:gs pos="100000">
                    <a:srgbClr val="FFE599"/>
                  </a:gs>
                </a:gsLst>
                <a:lin ang="5400012" scaled="0"/>
              </a:gradFill>
              <a:ln>
                <a:noFill/>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cxnSp>
            <p:nvCxnSpPr>
              <p:cNvPr id="20" name="Google Shape;20;p2"/>
              <p:cNvCxnSpPr/>
              <p:nvPr/>
            </p:nvCxnSpPr>
            <p:spPr>
              <a:xfrm rot="10800000">
                <a:off x="1149000" y="1587443"/>
                <a:ext cx="0" cy="5136005"/>
              </a:xfrm>
              <a:prstGeom prst="straightConnector1">
                <a:avLst/>
              </a:prstGeom>
              <a:noFill/>
              <a:ln w="9525" cap="flat" cmpd="sng">
                <a:solidFill>
                  <a:srgbClr val="000000"/>
                </a:solidFill>
                <a:prstDash val="solid"/>
                <a:round/>
                <a:headEnd type="none" w="sm" len="sm"/>
                <a:tailEnd type="none" w="sm" len="sm"/>
              </a:ln>
            </p:spPr>
          </p:cxnSp>
          <p:cxnSp>
            <p:nvCxnSpPr>
              <p:cNvPr id="21" name="Google Shape;21;p2"/>
              <p:cNvCxnSpPr/>
              <p:nvPr/>
            </p:nvCxnSpPr>
            <p:spPr>
              <a:xfrm rot="-10729852">
                <a:off x="1260248" y="1588873"/>
                <a:ext cx="14703" cy="5134805"/>
              </a:xfrm>
              <a:prstGeom prst="straightConnector1">
                <a:avLst/>
              </a:prstGeom>
              <a:noFill/>
              <a:ln w="9525" cap="flat" cmpd="sng">
                <a:solidFill>
                  <a:srgbClr val="000000"/>
                </a:solidFill>
                <a:prstDash val="solid"/>
                <a:round/>
                <a:headEnd type="none" w="sm" len="sm"/>
                <a:tailEnd type="none" w="sm" len="sm"/>
              </a:ln>
            </p:spPr>
          </p:cxnSp>
        </p:grpSp>
        <p:sp>
          <p:nvSpPr>
            <p:cNvPr id="22" name="Google Shape;22;p2"/>
            <p:cNvSpPr/>
            <p:nvPr/>
          </p:nvSpPr>
          <p:spPr>
            <a:xfrm>
              <a:off x="1060625" y="6798950"/>
              <a:ext cx="301800" cy="274200"/>
            </a:xfrm>
            <a:prstGeom prst="roundRect">
              <a:avLst>
                <a:gd name="adj" fmla="val 16667"/>
              </a:avLst>
            </a:prstGeom>
            <a:solidFill>
              <a:srgbClr val="F4CCCC"/>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1061368" y="6713150"/>
              <a:ext cx="301800" cy="137100"/>
            </a:xfrm>
            <a:prstGeom prst="rect">
              <a:avLst/>
            </a:prstGeom>
            <a:gradFill>
              <a:gsLst>
                <a:gs pos="0">
                  <a:srgbClr val="CCCCCC"/>
                </a:gs>
                <a:gs pos="13000">
                  <a:srgbClr val="F3F3F3"/>
                </a:gs>
                <a:gs pos="25000">
                  <a:srgbClr val="666666"/>
                </a:gs>
                <a:gs pos="76000">
                  <a:srgbClr val="B7B7B7"/>
                </a:gs>
                <a:gs pos="100000">
                  <a:srgbClr val="F3F3F3"/>
                </a:gs>
              </a:gsLst>
              <a:lin ang="10800025"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sp>
        <p:nvSpPr>
          <p:cNvPr id="24" name="Google Shape;24;p2"/>
          <p:cNvSpPr txBox="1">
            <a:spLocks noGrp="1"/>
          </p:cNvSpPr>
          <p:nvPr>
            <p:ph type="subTitle" idx="1"/>
          </p:nvPr>
        </p:nvSpPr>
        <p:spPr>
          <a:xfrm>
            <a:off x="1338700" y="1025150"/>
            <a:ext cx="3350100" cy="4802100"/>
          </a:xfrm>
          <a:prstGeom prst="rect">
            <a:avLst/>
          </a:prstGeom>
        </p:spPr>
        <p:txBody>
          <a:bodyPr spcFirstLastPara="1" wrap="square" lIns="121900" tIns="121900" rIns="121900" bIns="121900" anchor="ctr" anchorCtr="0">
            <a:noAutofit/>
          </a:bodyPr>
          <a:lstStyle>
            <a:lvl1pPr lvl="0" rtl="0">
              <a:spcBef>
                <a:spcPts val="0"/>
              </a:spcBef>
              <a:spcAft>
                <a:spcPts val="0"/>
              </a:spcAft>
              <a:buSzPts val="2700"/>
              <a:buFont typeface="Architects Daughter"/>
              <a:buNone/>
              <a:defRPr sz="2700">
                <a:latin typeface="Architects Daughter"/>
                <a:ea typeface="Architects Daughter"/>
                <a:cs typeface="Architects Daughter"/>
                <a:sym typeface="Architects Daughter"/>
              </a:defRPr>
            </a:lvl1pPr>
            <a:lvl2pPr lvl="1" rtl="0">
              <a:spcBef>
                <a:spcPts val="2100"/>
              </a:spcBef>
              <a:spcAft>
                <a:spcPts val="0"/>
              </a:spcAft>
              <a:buSzPts val="1800"/>
              <a:buNone/>
              <a:defRPr/>
            </a:lvl2pPr>
            <a:lvl3pPr lvl="2" rtl="0">
              <a:spcBef>
                <a:spcPts val="2100"/>
              </a:spcBef>
              <a:spcAft>
                <a:spcPts val="0"/>
              </a:spcAft>
              <a:buSzPts val="1800"/>
              <a:buNone/>
              <a:defRPr/>
            </a:lvl3pPr>
            <a:lvl4pPr lvl="3" rtl="0">
              <a:spcBef>
                <a:spcPts val="2100"/>
              </a:spcBef>
              <a:spcAft>
                <a:spcPts val="0"/>
              </a:spcAft>
              <a:buSzPts val="1800"/>
              <a:buNone/>
              <a:defRPr/>
            </a:lvl4pPr>
            <a:lvl5pPr lvl="4" rtl="0">
              <a:spcBef>
                <a:spcPts val="2100"/>
              </a:spcBef>
              <a:spcAft>
                <a:spcPts val="0"/>
              </a:spcAft>
              <a:buSzPts val="1800"/>
              <a:buNone/>
              <a:defRPr/>
            </a:lvl5pPr>
            <a:lvl6pPr lvl="5" rtl="0">
              <a:spcBef>
                <a:spcPts val="2100"/>
              </a:spcBef>
              <a:spcAft>
                <a:spcPts val="0"/>
              </a:spcAft>
              <a:buSzPts val="1800"/>
              <a:buNone/>
              <a:defRPr/>
            </a:lvl6pPr>
            <a:lvl7pPr lvl="6" rtl="0">
              <a:spcBef>
                <a:spcPts val="2100"/>
              </a:spcBef>
              <a:spcAft>
                <a:spcPts val="0"/>
              </a:spcAft>
              <a:buSzPts val="1800"/>
              <a:buNone/>
              <a:defRPr/>
            </a:lvl7pPr>
            <a:lvl8pPr lvl="7" rtl="0">
              <a:spcBef>
                <a:spcPts val="2100"/>
              </a:spcBef>
              <a:spcAft>
                <a:spcPts val="0"/>
              </a:spcAft>
              <a:buSzPts val="1800"/>
              <a:buNone/>
              <a:defRPr/>
            </a:lvl8pPr>
            <a:lvl9pPr lvl="8" rtl="0">
              <a:spcBef>
                <a:spcPts val="2100"/>
              </a:spcBef>
              <a:spcAft>
                <a:spcPts val="2100"/>
              </a:spcAft>
              <a:buSzPts val="1800"/>
              <a:buNone/>
              <a:defRPr/>
            </a:lvl9pPr>
          </a:lstStyle>
          <a:p>
            <a:endParaRPr/>
          </a:p>
        </p:txBody>
      </p:sp>
      <p:sp>
        <p:nvSpPr>
          <p:cNvPr id="25" name="Google Shape;25;p2"/>
          <p:cNvSpPr/>
          <p:nvPr/>
        </p:nvSpPr>
        <p:spPr>
          <a:xfrm rot="5740847">
            <a:off x="10344395" y="6007483"/>
            <a:ext cx="860727" cy="346094"/>
          </a:xfrm>
          <a:prstGeom prst="round2SameRect">
            <a:avLst>
              <a:gd name="adj1" fmla="val 19819"/>
              <a:gd name="adj2" fmla="val 0"/>
            </a:avLst>
          </a:prstGeom>
          <a:solidFill>
            <a:schemeClr val="accent6"/>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dk1"/>
                </a:solidFill>
                <a:latin typeface="Barlow Semi Condensed SemiBold"/>
                <a:ea typeface="Barlow Semi Condensed SemiBold"/>
                <a:cs typeface="Barlow Semi Condensed SemiBold"/>
                <a:sym typeface="Barlow Semi Condensed SemiBold"/>
              </a:rPr>
              <a:t>EXTEND</a:t>
            </a: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26" name="Google Shape;26;p2"/>
          <p:cNvSpPr/>
          <p:nvPr/>
        </p:nvSpPr>
        <p:spPr>
          <a:xfrm rot="327331" flipH="1">
            <a:off x="5926074" y="325980"/>
            <a:ext cx="4942652" cy="6057823"/>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chemeClr val="dk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1" i="0" u="none" strike="noStrike" cap="none">
              <a:solidFill>
                <a:schemeClr val="dk1"/>
              </a:solidFill>
              <a:latin typeface="Barlow Semi Condensed"/>
              <a:ea typeface="Barlow Semi Condensed"/>
              <a:cs typeface="Barlow Semi Condensed"/>
              <a:sym typeface="Barlow Semi Condensed"/>
            </a:endParaRPr>
          </a:p>
        </p:txBody>
      </p:sp>
      <p:sp>
        <p:nvSpPr>
          <p:cNvPr id="27" name="Google Shape;27;p2"/>
          <p:cNvSpPr/>
          <p:nvPr/>
        </p:nvSpPr>
        <p:spPr>
          <a:xfrm rot="5740847">
            <a:off x="10430208" y="5150653"/>
            <a:ext cx="860727" cy="346094"/>
          </a:xfrm>
          <a:prstGeom prst="round2SameRect">
            <a:avLst>
              <a:gd name="adj1" fmla="val 19819"/>
              <a:gd name="adj2" fmla="val 0"/>
            </a:avLst>
          </a:prstGeom>
          <a:solidFill>
            <a:schemeClr val="accent5"/>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dk1"/>
                </a:solidFill>
                <a:latin typeface="Barlow Semi Condensed SemiBold"/>
                <a:ea typeface="Barlow Semi Condensed SemiBold"/>
                <a:cs typeface="Barlow Semi Condensed SemiBold"/>
                <a:sym typeface="Barlow Semi Condensed SemiBold"/>
              </a:rPr>
              <a:t>REFLECT</a:t>
            </a: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28" name="Google Shape;28;p2"/>
          <p:cNvSpPr/>
          <p:nvPr/>
        </p:nvSpPr>
        <p:spPr>
          <a:xfrm rot="5740847">
            <a:off x="10516021" y="4293822"/>
            <a:ext cx="860727" cy="346094"/>
          </a:xfrm>
          <a:prstGeom prst="round2SameRect">
            <a:avLst>
              <a:gd name="adj1" fmla="val 19819"/>
              <a:gd name="adj2" fmla="val 0"/>
            </a:avLst>
          </a:prstGeom>
          <a:solidFill>
            <a:schemeClr val="accent4"/>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dk1"/>
                </a:solidFill>
                <a:latin typeface="Barlow Semi Condensed SemiBold"/>
                <a:ea typeface="Barlow Semi Condensed SemiBold"/>
                <a:cs typeface="Barlow Semi Condensed SemiBold"/>
                <a:sym typeface="Barlow Semi Condensed SemiBold"/>
              </a:rPr>
              <a:t>SHARE</a:t>
            </a: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29" name="Google Shape;29;p2"/>
          <p:cNvSpPr/>
          <p:nvPr/>
        </p:nvSpPr>
        <p:spPr>
          <a:xfrm rot="5740847">
            <a:off x="10601834" y="3436992"/>
            <a:ext cx="860727" cy="346094"/>
          </a:xfrm>
          <a:prstGeom prst="round2SameRect">
            <a:avLst>
              <a:gd name="adj1" fmla="val 19819"/>
              <a:gd name="adj2" fmla="val 0"/>
            </a:avLst>
          </a:prstGeom>
          <a:solidFill>
            <a:schemeClr val="accent3"/>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dk1"/>
                </a:solidFill>
                <a:latin typeface="Barlow Semi Condensed SemiBold"/>
                <a:ea typeface="Barlow Semi Condensed SemiBold"/>
                <a:cs typeface="Barlow Semi Condensed SemiBold"/>
                <a:sym typeface="Barlow Semi Condensed SemiBold"/>
              </a:rPr>
              <a:t>APPLY</a:t>
            </a: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30" name="Google Shape;30;p2"/>
          <p:cNvSpPr/>
          <p:nvPr/>
        </p:nvSpPr>
        <p:spPr>
          <a:xfrm rot="5740847">
            <a:off x="10687646" y="2580162"/>
            <a:ext cx="860727" cy="346094"/>
          </a:xfrm>
          <a:prstGeom prst="round2SameRect">
            <a:avLst>
              <a:gd name="adj1" fmla="val 19819"/>
              <a:gd name="adj2" fmla="val 0"/>
            </a:avLst>
          </a:prstGeom>
          <a:solidFill>
            <a:schemeClr val="accent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dk1"/>
                </a:solidFill>
                <a:latin typeface="Barlow Semi Condensed SemiBold"/>
                <a:ea typeface="Barlow Semi Condensed SemiBold"/>
                <a:cs typeface="Barlow Semi Condensed SemiBold"/>
                <a:sym typeface="Barlow Semi Condensed SemiBold"/>
              </a:rPr>
              <a:t>EXPLAIN</a:t>
            </a: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31" name="Google Shape;31;p2"/>
          <p:cNvSpPr/>
          <p:nvPr/>
        </p:nvSpPr>
        <p:spPr>
          <a:xfrm rot="5740847">
            <a:off x="10773459" y="1723332"/>
            <a:ext cx="860727" cy="346094"/>
          </a:xfrm>
          <a:prstGeom prst="round2SameRect">
            <a:avLst>
              <a:gd name="adj1" fmla="val 19819"/>
              <a:gd name="adj2" fmla="val 0"/>
            </a:avLst>
          </a:prstGeom>
          <a:solidFill>
            <a:schemeClr val="accen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dk1"/>
                </a:solidFill>
                <a:latin typeface="Barlow Semi Condensed SemiBold"/>
                <a:ea typeface="Barlow Semi Condensed SemiBold"/>
                <a:cs typeface="Barlow Semi Condensed SemiBold"/>
                <a:sym typeface="Barlow Semi Condensed SemiBold"/>
              </a:rPr>
              <a:t>EXPLORE</a:t>
            </a: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32" name="Google Shape;32;p2"/>
          <p:cNvSpPr/>
          <p:nvPr/>
        </p:nvSpPr>
        <p:spPr>
          <a:xfrm rot="5740847">
            <a:off x="10859272" y="866502"/>
            <a:ext cx="860727" cy="346094"/>
          </a:xfrm>
          <a:prstGeom prst="round2SameRect">
            <a:avLst>
              <a:gd name="adj1" fmla="val 19819"/>
              <a:gd name="adj2" fmla="val 0"/>
            </a:avLst>
          </a:prstGeom>
          <a:solidFill>
            <a:schemeClr val="lt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dk1"/>
                </a:solidFill>
                <a:latin typeface="Barlow Semi Condensed SemiBold"/>
                <a:ea typeface="Barlow Semi Condensed SemiBold"/>
                <a:cs typeface="Barlow Semi Condensed SemiBold"/>
                <a:sym typeface="Barlow Semi Condensed SemiBold"/>
              </a:rPr>
              <a:t>ENGAGE</a:t>
            </a: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33" name="Google Shape;33;p2"/>
          <p:cNvSpPr/>
          <p:nvPr/>
        </p:nvSpPr>
        <p:spPr>
          <a:xfrm rot="328263">
            <a:off x="6016428" y="154872"/>
            <a:ext cx="371291" cy="6025977"/>
          </a:xfrm>
          <a:prstGeom prst="rect">
            <a:avLst/>
          </a:prstGeom>
          <a:solidFill>
            <a:srgbClr val="2626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34" name="Google Shape;34;p2"/>
          <p:cNvSpPr/>
          <p:nvPr/>
        </p:nvSpPr>
        <p:spPr>
          <a:xfrm rot="326420" flipH="1">
            <a:off x="5945576" y="344520"/>
            <a:ext cx="4956411" cy="6074547"/>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chemeClr val="dk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1" i="0" u="none" strike="noStrike" cap="none">
              <a:solidFill>
                <a:schemeClr val="dk1"/>
              </a:solidFill>
              <a:latin typeface="Barlow Semi Condensed"/>
              <a:ea typeface="Barlow Semi Condensed"/>
              <a:cs typeface="Barlow Semi Condensed"/>
              <a:sym typeface="Barlow Semi Condensed"/>
            </a:endParaRPr>
          </a:p>
        </p:txBody>
      </p:sp>
      <p:grpSp>
        <p:nvGrpSpPr>
          <p:cNvPr id="35" name="Google Shape;35;p2"/>
          <p:cNvGrpSpPr/>
          <p:nvPr/>
        </p:nvGrpSpPr>
        <p:grpSpPr>
          <a:xfrm rot="309000">
            <a:off x="5859857" y="216804"/>
            <a:ext cx="282502" cy="5850686"/>
            <a:chOff x="5869732" y="192255"/>
            <a:chExt cx="432000" cy="6472908"/>
          </a:xfrm>
        </p:grpSpPr>
        <p:grpSp>
          <p:nvGrpSpPr>
            <p:cNvPr id="36" name="Google Shape;36;p2"/>
            <p:cNvGrpSpPr/>
            <p:nvPr/>
          </p:nvGrpSpPr>
          <p:grpSpPr>
            <a:xfrm>
              <a:off x="5869732" y="192255"/>
              <a:ext cx="432000" cy="101655"/>
              <a:chOff x="5815912" y="201588"/>
              <a:chExt cx="540000" cy="104994"/>
            </a:xfrm>
          </p:grpSpPr>
          <p:sp>
            <p:nvSpPr>
              <p:cNvPr id="37" name="Google Shape;37;p2"/>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8" name="Google Shape;38;p2"/>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39" name="Google Shape;39;p2"/>
            <p:cNvGrpSpPr/>
            <p:nvPr/>
          </p:nvGrpSpPr>
          <p:grpSpPr>
            <a:xfrm>
              <a:off x="5869732" y="6563508"/>
              <a:ext cx="432000" cy="101655"/>
              <a:chOff x="5815912" y="201588"/>
              <a:chExt cx="540000" cy="104994"/>
            </a:xfrm>
          </p:grpSpPr>
          <p:sp>
            <p:nvSpPr>
              <p:cNvPr id="40" name="Google Shape;40;p2"/>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1" name="Google Shape;41;p2"/>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42" name="Google Shape;42;p2"/>
            <p:cNvGrpSpPr/>
            <p:nvPr/>
          </p:nvGrpSpPr>
          <p:grpSpPr>
            <a:xfrm>
              <a:off x="5869732" y="723193"/>
              <a:ext cx="432000" cy="101655"/>
              <a:chOff x="5815912" y="201588"/>
              <a:chExt cx="540000" cy="104994"/>
            </a:xfrm>
          </p:grpSpPr>
          <p:sp>
            <p:nvSpPr>
              <p:cNvPr id="43" name="Google Shape;43;p2"/>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4" name="Google Shape;44;p2"/>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45" name="Google Shape;45;p2"/>
            <p:cNvGrpSpPr/>
            <p:nvPr/>
          </p:nvGrpSpPr>
          <p:grpSpPr>
            <a:xfrm>
              <a:off x="5869732" y="1254131"/>
              <a:ext cx="432000" cy="101655"/>
              <a:chOff x="5815912" y="201588"/>
              <a:chExt cx="540000" cy="104994"/>
            </a:xfrm>
          </p:grpSpPr>
          <p:sp>
            <p:nvSpPr>
              <p:cNvPr id="46" name="Google Shape;46;p2"/>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7" name="Google Shape;47;p2"/>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48" name="Google Shape;48;p2"/>
            <p:cNvGrpSpPr/>
            <p:nvPr/>
          </p:nvGrpSpPr>
          <p:grpSpPr>
            <a:xfrm>
              <a:off x="5869732" y="1785069"/>
              <a:ext cx="432000" cy="101655"/>
              <a:chOff x="5815912" y="201588"/>
              <a:chExt cx="540000" cy="104994"/>
            </a:xfrm>
          </p:grpSpPr>
          <p:sp>
            <p:nvSpPr>
              <p:cNvPr id="49" name="Google Shape;49;p2"/>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0" name="Google Shape;50;p2"/>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51" name="Google Shape;51;p2"/>
            <p:cNvGrpSpPr/>
            <p:nvPr/>
          </p:nvGrpSpPr>
          <p:grpSpPr>
            <a:xfrm>
              <a:off x="5869732" y="2316007"/>
              <a:ext cx="432000" cy="101655"/>
              <a:chOff x="5815912" y="201588"/>
              <a:chExt cx="540000" cy="104994"/>
            </a:xfrm>
          </p:grpSpPr>
          <p:sp>
            <p:nvSpPr>
              <p:cNvPr id="52" name="Google Shape;52;p2"/>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3" name="Google Shape;53;p2"/>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54" name="Google Shape;54;p2"/>
            <p:cNvGrpSpPr/>
            <p:nvPr/>
          </p:nvGrpSpPr>
          <p:grpSpPr>
            <a:xfrm>
              <a:off x="5869732" y="2846944"/>
              <a:ext cx="432000" cy="101655"/>
              <a:chOff x="5815912" y="201588"/>
              <a:chExt cx="540000" cy="104994"/>
            </a:xfrm>
          </p:grpSpPr>
          <p:sp>
            <p:nvSpPr>
              <p:cNvPr id="55" name="Google Shape;55;p2"/>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6" name="Google Shape;56;p2"/>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57" name="Google Shape;57;p2"/>
            <p:cNvGrpSpPr/>
            <p:nvPr/>
          </p:nvGrpSpPr>
          <p:grpSpPr>
            <a:xfrm>
              <a:off x="5869732" y="3377883"/>
              <a:ext cx="432000" cy="101655"/>
              <a:chOff x="5815912" y="201588"/>
              <a:chExt cx="540000" cy="104994"/>
            </a:xfrm>
          </p:grpSpPr>
          <p:sp>
            <p:nvSpPr>
              <p:cNvPr id="58" name="Google Shape;58;p2"/>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9" name="Google Shape;59;p2"/>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60" name="Google Shape;60;p2"/>
            <p:cNvGrpSpPr/>
            <p:nvPr/>
          </p:nvGrpSpPr>
          <p:grpSpPr>
            <a:xfrm>
              <a:off x="5869732" y="3908820"/>
              <a:ext cx="432000" cy="101655"/>
              <a:chOff x="5815912" y="201588"/>
              <a:chExt cx="540000" cy="104994"/>
            </a:xfrm>
          </p:grpSpPr>
          <p:sp>
            <p:nvSpPr>
              <p:cNvPr id="61" name="Google Shape;61;p2"/>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62" name="Google Shape;62;p2"/>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63" name="Google Shape;63;p2"/>
            <p:cNvGrpSpPr/>
            <p:nvPr/>
          </p:nvGrpSpPr>
          <p:grpSpPr>
            <a:xfrm>
              <a:off x="5869732" y="4439758"/>
              <a:ext cx="432000" cy="101655"/>
              <a:chOff x="5815912" y="201588"/>
              <a:chExt cx="540000" cy="104994"/>
            </a:xfrm>
          </p:grpSpPr>
          <p:sp>
            <p:nvSpPr>
              <p:cNvPr id="64" name="Google Shape;64;p2"/>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65" name="Google Shape;65;p2"/>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66" name="Google Shape;66;p2"/>
            <p:cNvGrpSpPr/>
            <p:nvPr/>
          </p:nvGrpSpPr>
          <p:grpSpPr>
            <a:xfrm>
              <a:off x="5869732" y="4970697"/>
              <a:ext cx="432000" cy="101655"/>
              <a:chOff x="5815912" y="201588"/>
              <a:chExt cx="540000" cy="104994"/>
            </a:xfrm>
          </p:grpSpPr>
          <p:sp>
            <p:nvSpPr>
              <p:cNvPr id="67" name="Google Shape;67;p2"/>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68" name="Google Shape;68;p2"/>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69" name="Google Shape;69;p2"/>
            <p:cNvGrpSpPr/>
            <p:nvPr/>
          </p:nvGrpSpPr>
          <p:grpSpPr>
            <a:xfrm>
              <a:off x="5869732" y="5501635"/>
              <a:ext cx="432000" cy="101655"/>
              <a:chOff x="5815912" y="201588"/>
              <a:chExt cx="540000" cy="104994"/>
            </a:xfrm>
          </p:grpSpPr>
          <p:sp>
            <p:nvSpPr>
              <p:cNvPr id="70" name="Google Shape;70;p2"/>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71" name="Google Shape;71;p2"/>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72" name="Google Shape;72;p2"/>
            <p:cNvGrpSpPr/>
            <p:nvPr/>
          </p:nvGrpSpPr>
          <p:grpSpPr>
            <a:xfrm>
              <a:off x="5869732" y="6032572"/>
              <a:ext cx="432000" cy="101655"/>
              <a:chOff x="5815912" y="201588"/>
              <a:chExt cx="540000" cy="104994"/>
            </a:xfrm>
          </p:grpSpPr>
          <p:sp>
            <p:nvSpPr>
              <p:cNvPr id="73" name="Google Shape;73;p2"/>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74" name="Google Shape;74;p2"/>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sp>
        <p:nvSpPr>
          <p:cNvPr id="75" name="Google Shape;75;p2"/>
          <p:cNvSpPr txBox="1">
            <a:spLocks noGrp="1"/>
          </p:cNvSpPr>
          <p:nvPr>
            <p:ph type="title"/>
          </p:nvPr>
        </p:nvSpPr>
        <p:spPr>
          <a:xfrm rot="343062">
            <a:off x="6564317" y="1639994"/>
            <a:ext cx="4089245" cy="1683872"/>
          </a:xfrm>
          <a:prstGeom prst="rect">
            <a:avLst/>
          </a:prstGeom>
        </p:spPr>
        <p:txBody>
          <a:bodyPr spcFirstLastPara="1" wrap="square" lIns="121900" tIns="121900" rIns="121900" bIns="121900" anchor="t" anchorCtr="0">
            <a:noAutofit/>
          </a:bodyPr>
          <a:lstStyle>
            <a:lvl1pPr marL="0" marR="0" lvl="0" indent="0" algn="ctr" rtl="0">
              <a:lnSpc>
                <a:spcPct val="100000"/>
              </a:lnSpc>
              <a:spcBef>
                <a:spcPts val="0"/>
              </a:spcBef>
              <a:spcAft>
                <a:spcPts val="0"/>
              </a:spcAft>
              <a:buClr>
                <a:srgbClr val="FFFFFF"/>
              </a:buClr>
              <a:buSzPts val="3700"/>
              <a:buFont typeface="Barlow Semi Condensed Medium"/>
              <a:buNone/>
              <a:defRPr>
                <a:solidFill>
                  <a:srgbClr val="FFFFFF"/>
                </a:solidFill>
              </a:defRPr>
            </a:lvl1pPr>
            <a:lvl2pPr lvl="1" algn="ctr" rtl="0">
              <a:spcBef>
                <a:spcPts val="0"/>
              </a:spcBef>
              <a:spcAft>
                <a:spcPts val="0"/>
              </a:spcAft>
              <a:buClr>
                <a:srgbClr val="FFFFFF"/>
              </a:buClr>
              <a:buSzPts val="3700"/>
              <a:buFont typeface="Anton"/>
              <a:buNone/>
              <a:defRPr sz="3700">
                <a:solidFill>
                  <a:srgbClr val="FFFFFF"/>
                </a:solidFill>
                <a:latin typeface="Anton"/>
                <a:ea typeface="Anton"/>
                <a:cs typeface="Anton"/>
                <a:sym typeface="Anton"/>
              </a:defRPr>
            </a:lvl2pPr>
            <a:lvl3pPr lvl="2" algn="ctr" rtl="0">
              <a:spcBef>
                <a:spcPts val="0"/>
              </a:spcBef>
              <a:spcAft>
                <a:spcPts val="0"/>
              </a:spcAft>
              <a:buClr>
                <a:srgbClr val="FFFFFF"/>
              </a:buClr>
              <a:buSzPts val="3700"/>
              <a:buFont typeface="Anton"/>
              <a:buNone/>
              <a:defRPr sz="3700">
                <a:solidFill>
                  <a:srgbClr val="FFFFFF"/>
                </a:solidFill>
                <a:latin typeface="Anton"/>
                <a:ea typeface="Anton"/>
                <a:cs typeface="Anton"/>
                <a:sym typeface="Anton"/>
              </a:defRPr>
            </a:lvl3pPr>
            <a:lvl4pPr lvl="3" algn="ctr" rtl="0">
              <a:spcBef>
                <a:spcPts val="0"/>
              </a:spcBef>
              <a:spcAft>
                <a:spcPts val="0"/>
              </a:spcAft>
              <a:buClr>
                <a:srgbClr val="FFFFFF"/>
              </a:buClr>
              <a:buSzPts val="3700"/>
              <a:buFont typeface="Anton"/>
              <a:buNone/>
              <a:defRPr sz="3700">
                <a:solidFill>
                  <a:srgbClr val="FFFFFF"/>
                </a:solidFill>
                <a:latin typeface="Anton"/>
                <a:ea typeface="Anton"/>
                <a:cs typeface="Anton"/>
                <a:sym typeface="Anton"/>
              </a:defRPr>
            </a:lvl4pPr>
            <a:lvl5pPr lvl="4" algn="ctr" rtl="0">
              <a:spcBef>
                <a:spcPts val="0"/>
              </a:spcBef>
              <a:spcAft>
                <a:spcPts val="0"/>
              </a:spcAft>
              <a:buClr>
                <a:srgbClr val="FFFFFF"/>
              </a:buClr>
              <a:buSzPts val="3700"/>
              <a:buFont typeface="Anton"/>
              <a:buNone/>
              <a:defRPr sz="3700">
                <a:solidFill>
                  <a:srgbClr val="FFFFFF"/>
                </a:solidFill>
                <a:latin typeface="Anton"/>
                <a:ea typeface="Anton"/>
                <a:cs typeface="Anton"/>
                <a:sym typeface="Anton"/>
              </a:defRPr>
            </a:lvl5pPr>
            <a:lvl6pPr lvl="5" algn="ctr" rtl="0">
              <a:spcBef>
                <a:spcPts val="0"/>
              </a:spcBef>
              <a:spcAft>
                <a:spcPts val="0"/>
              </a:spcAft>
              <a:buClr>
                <a:srgbClr val="FFFFFF"/>
              </a:buClr>
              <a:buSzPts val="3700"/>
              <a:buFont typeface="Anton"/>
              <a:buNone/>
              <a:defRPr sz="3700">
                <a:solidFill>
                  <a:srgbClr val="FFFFFF"/>
                </a:solidFill>
                <a:latin typeface="Anton"/>
                <a:ea typeface="Anton"/>
                <a:cs typeface="Anton"/>
                <a:sym typeface="Anton"/>
              </a:defRPr>
            </a:lvl6pPr>
            <a:lvl7pPr lvl="6" algn="ctr" rtl="0">
              <a:spcBef>
                <a:spcPts val="0"/>
              </a:spcBef>
              <a:spcAft>
                <a:spcPts val="0"/>
              </a:spcAft>
              <a:buClr>
                <a:srgbClr val="FFFFFF"/>
              </a:buClr>
              <a:buSzPts val="3700"/>
              <a:buFont typeface="Anton"/>
              <a:buNone/>
              <a:defRPr sz="3700">
                <a:solidFill>
                  <a:srgbClr val="FFFFFF"/>
                </a:solidFill>
                <a:latin typeface="Anton"/>
                <a:ea typeface="Anton"/>
                <a:cs typeface="Anton"/>
                <a:sym typeface="Anton"/>
              </a:defRPr>
            </a:lvl7pPr>
            <a:lvl8pPr lvl="7" algn="ctr" rtl="0">
              <a:spcBef>
                <a:spcPts val="0"/>
              </a:spcBef>
              <a:spcAft>
                <a:spcPts val="0"/>
              </a:spcAft>
              <a:buClr>
                <a:srgbClr val="FFFFFF"/>
              </a:buClr>
              <a:buSzPts val="3700"/>
              <a:buFont typeface="Anton"/>
              <a:buNone/>
              <a:defRPr sz="3700">
                <a:solidFill>
                  <a:srgbClr val="FFFFFF"/>
                </a:solidFill>
                <a:latin typeface="Anton"/>
                <a:ea typeface="Anton"/>
                <a:cs typeface="Anton"/>
                <a:sym typeface="Anton"/>
              </a:defRPr>
            </a:lvl8pPr>
            <a:lvl9pPr lvl="8" algn="ctr" rtl="0">
              <a:spcBef>
                <a:spcPts val="0"/>
              </a:spcBef>
              <a:spcAft>
                <a:spcPts val="0"/>
              </a:spcAft>
              <a:buClr>
                <a:srgbClr val="FFFFFF"/>
              </a:buClr>
              <a:buSzPts val="3700"/>
              <a:buFont typeface="Anton"/>
              <a:buNone/>
              <a:defRPr sz="3700">
                <a:solidFill>
                  <a:srgbClr val="FFFFFF"/>
                </a:solidFill>
                <a:latin typeface="Anton"/>
                <a:ea typeface="Anton"/>
                <a:cs typeface="Anton"/>
                <a:sym typeface="Anton"/>
              </a:defRPr>
            </a:lvl9pPr>
          </a:lstStyle>
          <a:p>
            <a:endParaRPr/>
          </a:p>
        </p:txBody>
      </p:sp>
      <p:sp>
        <p:nvSpPr>
          <p:cNvPr id="76" name="Google Shape;76;p2"/>
          <p:cNvSpPr txBox="1">
            <a:spLocks noGrp="1"/>
          </p:cNvSpPr>
          <p:nvPr>
            <p:ph type="subTitle" idx="2"/>
          </p:nvPr>
        </p:nvSpPr>
        <p:spPr>
          <a:xfrm rot="343120">
            <a:off x="6429340" y="3499888"/>
            <a:ext cx="4022318" cy="1327509"/>
          </a:xfrm>
          <a:prstGeom prst="rect">
            <a:avLst/>
          </a:prstGeom>
        </p:spPr>
        <p:txBody>
          <a:bodyPr spcFirstLastPara="1" wrap="square" lIns="121900" tIns="121900" rIns="121900" bIns="121900" anchor="t" anchorCtr="0">
            <a:noAutofit/>
          </a:bodyPr>
          <a:lstStyle>
            <a:lvl1pPr lvl="0" algn="ctr" rtl="0">
              <a:spcBef>
                <a:spcPts val="0"/>
              </a:spcBef>
              <a:spcAft>
                <a:spcPts val="0"/>
              </a:spcAft>
              <a:buClr>
                <a:srgbClr val="FFFFFF"/>
              </a:buClr>
              <a:buSzPts val="1800"/>
              <a:buNone/>
              <a:defRPr>
                <a:solidFill>
                  <a:srgbClr val="FFFFFF"/>
                </a:solidFill>
              </a:defRPr>
            </a:lvl1pPr>
            <a:lvl2pPr lvl="1" rtl="0">
              <a:spcBef>
                <a:spcPts val="2100"/>
              </a:spcBef>
              <a:spcAft>
                <a:spcPts val="0"/>
              </a:spcAft>
              <a:buClr>
                <a:srgbClr val="FFFFFF"/>
              </a:buClr>
              <a:buSzPts val="1800"/>
              <a:buNone/>
              <a:defRPr>
                <a:solidFill>
                  <a:srgbClr val="FFFFFF"/>
                </a:solidFill>
              </a:defRPr>
            </a:lvl2pPr>
            <a:lvl3pPr lvl="2" rtl="0">
              <a:spcBef>
                <a:spcPts val="2100"/>
              </a:spcBef>
              <a:spcAft>
                <a:spcPts val="0"/>
              </a:spcAft>
              <a:buClr>
                <a:srgbClr val="FFFFFF"/>
              </a:buClr>
              <a:buSzPts val="1800"/>
              <a:buNone/>
              <a:defRPr>
                <a:solidFill>
                  <a:srgbClr val="FFFFFF"/>
                </a:solidFill>
              </a:defRPr>
            </a:lvl3pPr>
            <a:lvl4pPr lvl="3" rtl="0">
              <a:spcBef>
                <a:spcPts val="2100"/>
              </a:spcBef>
              <a:spcAft>
                <a:spcPts val="0"/>
              </a:spcAft>
              <a:buClr>
                <a:srgbClr val="FFFFFF"/>
              </a:buClr>
              <a:buSzPts val="1800"/>
              <a:buNone/>
              <a:defRPr>
                <a:solidFill>
                  <a:srgbClr val="FFFFFF"/>
                </a:solidFill>
              </a:defRPr>
            </a:lvl4pPr>
            <a:lvl5pPr lvl="4" rtl="0">
              <a:spcBef>
                <a:spcPts val="2100"/>
              </a:spcBef>
              <a:spcAft>
                <a:spcPts val="0"/>
              </a:spcAft>
              <a:buClr>
                <a:srgbClr val="FFFFFF"/>
              </a:buClr>
              <a:buSzPts val="1800"/>
              <a:buNone/>
              <a:defRPr>
                <a:solidFill>
                  <a:srgbClr val="FFFFFF"/>
                </a:solidFill>
              </a:defRPr>
            </a:lvl5pPr>
            <a:lvl6pPr lvl="5" rtl="0">
              <a:spcBef>
                <a:spcPts val="2100"/>
              </a:spcBef>
              <a:spcAft>
                <a:spcPts val="0"/>
              </a:spcAft>
              <a:buClr>
                <a:srgbClr val="FFFFFF"/>
              </a:buClr>
              <a:buSzPts val="1800"/>
              <a:buNone/>
              <a:defRPr>
                <a:solidFill>
                  <a:srgbClr val="FFFFFF"/>
                </a:solidFill>
              </a:defRPr>
            </a:lvl6pPr>
            <a:lvl7pPr lvl="6" rtl="0">
              <a:spcBef>
                <a:spcPts val="2100"/>
              </a:spcBef>
              <a:spcAft>
                <a:spcPts val="0"/>
              </a:spcAft>
              <a:buClr>
                <a:srgbClr val="FFFFFF"/>
              </a:buClr>
              <a:buSzPts val="1800"/>
              <a:buNone/>
              <a:defRPr>
                <a:solidFill>
                  <a:srgbClr val="FFFFFF"/>
                </a:solidFill>
              </a:defRPr>
            </a:lvl7pPr>
            <a:lvl8pPr lvl="7" rtl="0">
              <a:spcBef>
                <a:spcPts val="2100"/>
              </a:spcBef>
              <a:spcAft>
                <a:spcPts val="0"/>
              </a:spcAft>
              <a:buClr>
                <a:srgbClr val="FFFFFF"/>
              </a:buClr>
              <a:buSzPts val="1800"/>
              <a:buNone/>
              <a:defRPr>
                <a:solidFill>
                  <a:srgbClr val="FFFFFF"/>
                </a:solidFill>
              </a:defRPr>
            </a:lvl8pPr>
            <a:lvl9pPr lvl="8" rtl="0">
              <a:spcBef>
                <a:spcPts val="2100"/>
              </a:spcBef>
              <a:spcAft>
                <a:spcPts val="2100"/>
              </a:spcAft>
              <a:buClr>
                <a:srgbClr val="FFFFFF"/>
              </a:buClr>
              <a:buSzPts val="1800"/>
              <a:buNone/>
              <a:defRPr>
                <a:solidFill>
                  <a:srgbClr val="FFFFFF"/>
                </a:solidFill>
              </a:defRPr>
            </a:lvl9pPr>
          </a:lstStyle>
          <a:p>
            <a:endParaRPr/>
          </a:p>
        </p:txBody>
      </p:sp>
      <p:cxnSp>
        <p:nvCxnSpPr>
          <p:cNvPr id="77" name="Google Shape;77;p2"/>
          <p:cNvCxnSpPr/>
          <p:nvPr/>
        </p:nvCxnSpPr>
        <p:spPr>
          <a:xfrm rot="343278">
            <a:off x="6438552" y="3375111"/>
            <a:ext cx="4152887" cy="0"/>
          </a:xfrm>
          <a:prstGeom prst="straightConnector1">
            <a:avLst/>
          </a:prstGeom>
          <a:noFill/>
          <a:ln w="9525" cap="flat" cmpd="sng">
            <a:solidFill>
              <a:srgbClr val="FFFFFF"/>
            </a:solidFill>
            <a:prstDash val="solid"/>
            <a:round/>
            <a:headEnd type="oval" w="med" len="med"/>
            <a:tailEnd type="oval" w="med" len="med"/>
          </a:ln>
        </p:spPr>
      </p:cxnSp>
      <p:sp>
        <p:nvSpPr>
          <p:cNvPr id="78" name="Google Shape;78;p2">
            <a:hlinkClick r:id="rId2" action="ppaction://hlinksldjump"/>
          </p:cNvPr>
          <p:cNvSpPr/>
          <p:nvPr/>
        </p:nvSpPr>
        <p:spPr>
          <a:xfrm rot="343128">
            <a:off x="6006199" y="465465"/>
            <a:ext cx="5205408" cy="5913924"/>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Barlow Semi Condensed"/>
              <a:ea typeface="Barlow Semi Condensed"/>
              <a:cs typeface="Barlow Semi Condensed"/>
              <a:sym typeface="Barlow Semi Condense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02 Intro">
  <p:cSld name="CUSTOM_15">
    <p:spTree>
      <p:nvGrpSpPr>
        <p:cNvPr id="1" name="Shape 79"/>
        <p:cNvGrpSpPr/>
        <p:nvPr/>
      </p:nvGrpSpPr>
      <p:grpSpPr>
        <a:xfrm>
          <a:off x="0" y="0"/>
          <a:ext cx="0" cy="0"/>
          <a:chOff x="0" y="0"/>
          <a:chExt cx="0" cy="0"/>
        </a:xfrm>
      </p:grpSpPr>
      <p:sp>
        <p:nvSpPr>
          <p:cNvPr id="80" name="Google Shape;80;p3"/>
          <p:cNvSpPr/>
          <p:nvPr/>
        </p:nvSpPr>
        <p:spPr>
          <a:xfrm rot="-15781">
            <a:off x="5697982" y="124051"/>
            <a:ext cx="849609" cy="6607261"/>
          </a:xfrm>
          <a:prstGeom prst="rect">
            <a:avLst/>
          </a:prstGeom>
          <a:solidFill>
            <a:srgbClr val="2626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81" name="Google Shape;81;p3"/>
          <p:cNvSpPr/>
          <p:nvPr/>
        </p:nvSpPr>
        <p:spPr>
          <a:xfrm>
            <a:off x="460150" y="77757"/>
            <a:ext cx="5611312"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chemeClr val="dk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82" name="Google Shape;82;p3"/>
          <p:cNvSpPr/>
          <p:nvPr/>
        </p:nvSpPr>
        <p:spPr>
          <a:xfrm rot="10800000">
            <a:off x="6108850" y="77757"/>
            <a:ext cx="5611312"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chemeClr val="dk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i="0" u="none" strike="noStrike" cap="none">
              <a:solidFill>
                <a:schemeClr val="dk1"/>
              </a:solidFill>
              <a:latin typeface="Barlow Semi Condensed SemiBold"/>
              <a:ea typeface="Barlow Semi Condensed SemiBold"/>
              <a:cs typeface="Barlow Semi Condensed SemiBold"/>
              <a:sym typeface="Barlow Semi Condensed SemiBold"/>
            </a:endParaRPr>
          </a:p>
        </p:txBody>
      </p:sp>
      <p:grpSp>
        <p:nvGrpSpPr>
          <p:cNvPr id="83" name="Google Shape;83;p3"/>
          <p:cNvGrpSpPr/>
          <p:nvPr/>
        </p:nvGrpSpPr>
        <p:grpSpPr>
          <a:xfrm>
            <a:off x="11596225" y="77750"/>
            <a:ext cx="432000" cy="6719653"/>
            <a:chOff x="11596225" y="77750"/>
            <a:chExt cx="360000" cy="6719653"/>
          </a:xfrm>
        </p:grpSpPr>
        <p:sp>
          <p:nvSpPr>
            <p:cNvPr id="84" name="Google Shape;84;p3"/>
            <p:cNvSpPr/>
            <p:nvPr/>
          </p:nvSpPr>
          <p:spPr>
            <a:xfrm rot="5397851">
              <a:off x="11296375" y="6137703"/>
              <a:ext cx="959700" cy="359400"/>
            </a:xfrm>
            <a:prstGeom prst="round2SameRect">
              <a:avLst>
                <a:gd name="adj1" fmla="val 19819"/>
                <a:gd name="adj2" fmla="val 0"/>
              </a:avLst>
            </a:prstGeom>
            <a:solidFill>
              <a:schemeClr val="accent6"/>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dk1"/>
                  </a:solidFill>
                  <a:latin typeface="Barlow Semi Condensed SemiBold"/>
                  <a:ea typeface="Barlow Semi Condensed SemiBold"/>
                  <a:cs typeface="Barlow Semi Condensed SemiBold"/>
                  <a:sym typeface="Barlow Semi Condensed SemiBold"/>
                </a:rPr>
                <a:t>EXTEND</a:t>
              </a: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85" name="Google Shape;85;p3"/>
            <p:cNvSpPr/>
            <p:nvPr/>
          </p:nvSpPr>
          <p:spPr>
            <a:xfrm rot="5397851">
              <a:off x="11296375" y="5177761"/>
              <a:ext cx="959700" cy="359400"/>
            </a:xfrm>
            <a:prstGeom prst="round2SameRect">
              <a:avLst>
                <a:gd name="adj1" fmla="val 19819"/>
                <a:gd name="adj2" fmla="val 0"/>
              </a:avLst>
            </a:prstGeom>
            <a:solidFill>
              <a:schemeClr val="accent5"/>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dk1"/>
                  </a:solidFill>
                  <a:latin typeface="Barlow Semi Condensed SemiBold"/>
                  <a:ea typeface="Barlow Semi Condensed SemiBold"/>
                  <a:cs typeface="Barlow Semi Condensed SemiBold"/>
                  <a:sym typeface="Barlow Semi Condensed SemiBold"/>
                </a:rPr>
                <a:t>REFLECT</a:t>
              </a: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86" name="Google Shape;86;p3"/>
            <p:cNvSpPr/>
            <p:nvPr/>
          </p:nvSpPr>
          <p:spPr>
            <a:xfrm rot="5397851">
              <a:off x="11296375" y="4217819"/>
              <a:ext cx="959700" cy="359400"/>
            </a:xfrm>
            <a:prstGeom prst="round2SameRect">
              <a:avLst>
                <a:gd name="adj1" fmla="val 19819"/>
                <a:gd name="adj2" fmla="val 0"/>
              </a:avLst>
            </a:prstGeom>
            <a:solidFill>
              <a:schemeClr val="accent4"/>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dk1"/>
                  </a:solidFill>
                  <a:latin typeface="Barlow Semi Condensed SemiBold"/>
                  <a:ea typeface="Barlow Semi Condensed SemiBold"/>
                  <a:cs typeface="Barlow Semi Condensed SemiBold"/>
                  <a:sym typeface="Barlow Semi Condensed SemiBold"/>
                </a:rPr>
                <a:t>SHARE</a:t>
              </a: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87" name="Google Shape;87;p3"/>
            <p:cNvSpPr/>
            <p:nvPr/>
          </p:nvSpPr>
          <p:spPr>
            <a:xfrm rot="5397851">
              <a:off x="11296375" y="3257877"/>
              <a:ext cx="959700" cy="359400"/>
            </a:xfrm>
            <a:prstGeom prst="round2SameRect">
              <a:avLst>
                <a:gd name="adj1" fmla="val 19819"/>
                <a:gd name="adj2" fmla="val 0"/>
              </a:avLst>
            </a:prstGeom>
            <a:solidFill>
              <a:schemeClr val="accent3"/>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dk1"/>
                  </a:solidFill>
                  <a:latin typeface="Barlow Semi Condensed SemiBold"/>
                  <a:ea typeface="Barlow Semi Condensed SemiBold"/>
                  <a:cs typeface="Barlow Semi Condensed SemiBold"/>
                  <a:sym typeface="Barlow Semi Condensed SemiBold"/>
                </a:rPr>
                <a:t>APPLY</a:t>
              </a: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88" name="Google Shape;88;p3"/>
            <p:cNvSpPr/>
            <p:nvPr/>
          </p:nvSpPr>
          <p:spPr>
            <a:xfrm rot="5397851">
              <a:off x="11296375" y="2297934"/>
              <a:ext cx="959700" cy="359400"/>
            </a:xfrm>
            <a:prstGeom prst="round2SameRect">
              <a:avLst>
                <a:gd name="adj1" fmla="val 19819"/>
                <a:gd name="adj2" fmla="val 0"/>
              </a:avLst>
            </a:prstGeom>
            <a:solidFill>
              <a:schemeClr val="accent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dk1"/>
                  </a:solidFill>
                  <a:latin typeface="Barlow Semi Condensed SemiBold"/>
                  <a:ea typeface="Barlow Semi Condensed SemiBold"/>
                  <a:cs typeface="Barlow Semi Condensed SemiBold"/>
                  <a:sym typeface="Barlow Semi Condensed SemiBold"/>
                </a:rPr>
                <a:t>EXPLAIN</a:t>
              </a: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89" name="Google Shape;89;p3"/>
            <p:cNvSpPr/>
            <p:nvPr/>
          </p:nvSpPr>
          <p:spPr>
            <a:xfrm rot="5397851">
              <a:off x="11296375" y="1337992"/>
              <a:ext cx="959700" cy="359400"/>
            </a:xfrm>
            <a:prstGeom prst="round2SameRect">
              <a:avLst>
                <a:gd name="adj1" fmla="val 19819"/>
                <a:gd name="adj2" fmla="val 0"/>
              </a:avLst>
            </a:prstGeom>
            <a:solidFill>
              <a:schemeClr val="accen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dk1"/>
                  </a:solidFill>
                  <a:latin typeface="Barlow Semi Condensed SemiBold"/>
                  <a:ea typeface="Barlow Semi Condensed SemiBold"/>
                  <a:cs typeface="Barlow Semi Condensed SemiBold"/>
                  <a:sym typeface="Barlow Semi Condensed SemiBold"/>
                </a:rPr>
                <a:t>EXPLORE</a:t>
              </a: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90" name="Google Shape;90;p3"/>
            <p:cNvSpPr/>
            <p:nvPr/>
          </p:nvSpPr>
          <p:spPr>
            <a:xfrm rot="5397851">
              <a:off x="11296375" y="378050"/>
              <a:ext cx="959700" cy="359400"/>
            </a:xfrm>
            <a:prstGeom prst="round2SameRect">
              <a:avLst>
                <a:gd name="adj1" fmla="val 19819"/>
                <a:gd name="adj2" fmla="val 0"/>
              </a:avLst>
            </a:prstGeom>
            <a:solidFill>
              <a:schemeClr val="lt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dk1"/>
                  </a:solidFill>
                  <a:latin typeface="Barlow Semi Condensed SemiBold"/>
                  <a:ea typeface="Barlow Semi Condensed SemiBold"/>
                  <a:cs typeface="Barlow Semi Condensed SemiBold"/>
                  <a:sym typeface="Barlow Semi Condensed SemiBold"/>
                </a:rPr>
                <a:t>ENGAGE</a:t>
              </a: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grpSp>
      <p:sp>
        <p:nvSpPr>
          <p:cNvPr id="91" name="Google Shape;91;p3"/>
          <p:cNvSpPr/>
          <p:nvPr/>
        </p:nvSpPr>
        <p:spPr>
          <a:xfrm flipH="1">
            <a:off x="6119328" y="77757"/>
            <a:ext cx="5528386"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rgbClr val="F2F2F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grpSp>
        <p:nvGrpSpPr>
          <p:cNvPr id="92" name="Google Shape;92;p3"/>
          <p:cNvGrpSpPr/>
          <p:nvPr/>
        </p:nvGrpSpPr>
        <p:grpSpPr>
          <a:xfrm>
            <a:off x="5869732" y="192255"/>
            <a:ext cx="432000" cy="6472908"/>
            <a:chOff x="5869732" y="192255"/>
            <a:chExt cx="432000" cy="6472908"/>
          </a:xfrm>
        </p:grpSpPr>
        <p:grpSp>
          <p:nvGrpSpPr>
            <p:cNvPr id="93" name="Google Shape;93;p3"/>
            <p:cNvGrpSpPr/>
            <p:nvPr/>
          </p:nvGrpSpPr>
          <p:grpSpPr>
            <a:xfrm>
              <a:off x="5869732" y="192255"/>
              <a:ext cx="432000" cy="101655"/>
              <a:chOff x="5815912" y="201588"/>
              <a:chExt cx="540000" cy="104994"/>
            </a:xfrm>
          </p:grpSpPr>
          <p:sp>
            <p:nvSpPr>
              <p:cNvPr id="94" name="Google Shape;94;p3"/>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95" name="Google Shape;95;p3"/>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96" name="Google Shape;96;p3"/>
            <p:cNvGrpSpPr/>
            <p:nvPr/>
          </p:nvGrpSpPr>
          <p:grpSpPr>
            <a:xfrm>
              <a:off x="5869732" y="6563508"/>
              <a:ext cx="432000" cy="101655"/>
              <a:chOff x="5815912" y="201588"/>
              <a:chExt cx="540000" cy="104994"/>
            </a:xfrm>
          </p:grpSpPr>
          <p:sp>
            <p:nvSpPr>
              <p:cNvPr id="97" name="Google Shape;97;p3"/>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98" name="Google Shape;98;p3"/>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99" name="Google Shape;99;p3"/>
            <p:cNvGrpSpPr/>
            <p:nvPr/>
          </p:nvGrpSpPr>
          <p:grpSpPr>
            <a:xfrm>
              <a:off x="5869732" y="723193"/>
              <a:ext cx="432000" cy="101655"/>
              <a:chOff x="5815912" y="201588"/>
              <a:chExt cx="540000" cy="104994"/>
            </a:xfrm>
          </p:grpSpPr>
          <p:sp>
            <p:nvSpPr>
              <p:cNvPr id="100" name="Google Shape;100;p3"/>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01" name="Google Shape;101;p3"/>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02" name="Google Shape;102;p3"/>
            <p:cNvGrpSpPr/>
            <p:nvPr/>
          </p:nvGrpSpPr>
          <p:grpSpPr>
            <a:xfrm>
              <a:off x="5869732" y="1254131"/>
              <a:ext cx="432000" cy="101655"/>
              <a:chOff x="5815912" y="201588"/>
              <a:chExt cx="540000" cy="104994"/>
            </a:xfrm>
          </p:grpSpPr>
          <p:sp>
            <p:nvSpPr>
              <p:cNvPr id="103" name="Google Shape;103;p3"/>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04" name="Google Shape;104;p3"/>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05" name="Google Shape;105;p3"/>
            <p:cNvGrpSpPr/>
            <p:nvPr/>
          </p:nvGrpSpPr>
          <p:grpSpPr>
            <a:xfrm>
              <a:off x="5869732" y="1785069"/>
              <a:ext cx="432000" cy="101655"/>
              <a:chOff x="5815912" y="201588"/>
              <a:chExt cx="540000" cy="104994"/>
            </a:xfrm>
          </p:grpSpPr>
          <p:sp>
            <p:nvSpPr>
              <p:cNvPr id="106" name="Google Shape;106;p3"/>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07" name="Google Shape;107;p3"/>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08" name="Google Shape;108;p3"/>
            <p:cNvGrpSpPr/>
            <p:nvPr/>
          </p:nvGrpSpPr>
          <p:grpSpPr>
            <a:xfrm>
              <a:off x="5869732" y="2316007"/>
              <a:ext cx="432000" cy="101655"/>
              <a:chOff x="5815912" y="201588"/>
              <a:chExt cx="540000" cy="104994"/>
            </a:xfrm>
          </p:grpSpPr>
          <p:sp>
            <p:nvSpPr>
              <p:cNvPr id="109" name="Google Shape;109;p3"/>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10" name="Google Shape;110;p3"/>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11" name="Google Shape;111;p3"/>
            <p:cNvGrpSpPr/>
            <p:nvPr/>
          </p:nvGrpSpPr>
          <p:grpSpPr>
            <a:xfrm>
              <a:off x="5869732" y="2846944"/>
              <a:ext cx="432000" cy="101655"/>
              <a:chOff x="5815912" y="201588"/>
              <a:chExt cx="540000" cy="104994"/>
            </a:xfrm>
          </p:grpSpPr>
          <p:sp>
            <p:nvSpPr>
              <p:cNvPr id="112" name="Google Shape;112;p3"/>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13" name="Google Shape;113;p3"/>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14" name="Google Shape;114;p3"/>
            <p:cNvGrpSpPr/>
            <p:nvPr/>
          </p:nvGrpSpPr>
          <p:grpSpPr>
            <a:xfrm>
              <a:off x="5869732" y="3377883"/>
              <a:ext cx="432000" cy="101655"/>
              <a:chOff x="5815912" y="201588"/>
              <a:chExt cx="540000" cy="104994"/>
            </a:xfrm>
          </p:grpSpPr>
          <p:sp>
            <p:nvSpPr>
              <p:cNvPr id="115" name="Google Shape;115;p3"/>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16" name="Google Shape;116;p3"/>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17" name="Google Shape;117;p3"/>
            <p:cNvGrpSpPr/>
            <p:nvPr/>
          </p:nvGrpSpPr>
          <p:grpSpPr>
            <a:xfrm>
              <a:off x="5869732" y="3908820"/>
              <a:ext cx="432000" cy="101655"/>
              <a:chOff x="5815912" y="201588"/>
              <a:chExt cx="540000" cy="104994"/>
            </a:xfrm>
          </p:grpSpPr>
          <p:sp>
            <p:nvSpPr>
              <p:cNvPr id="118" name="Google Shape;118;p3"/>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19" name="Google Shape;119;p3"/>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20" name="Google Shape;120;p3"/>
            <p:cNvGrpSpPr/>
            <p:nvPr/>
          </p:nvGrpSpPr>
          <p:grpSpPr>
            <a:xfrm>
              <a:off x="5869732" y="4439758"/>
              <a:ext cx="432000" cy="101655"/>
              <a:chOff x="5815912" y="201588"/>
              <a:chExt cx="540000" cy="104994"/>
            </a:xfrm>
          </p:grpSpPr>
          <p:sp>
            <p:nvSpPr>
              <p:cNvPr id="121" name="Google Shape;121;p3"/>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22" name="Google Shape;122;p3"/>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23" name="Google Shape;123;p3"/>
            <p:cNvGrpSpPr/>
            <p:nvPr/>
          </p:nvGrpSpPr>
          <p:grpSpPr>
            <a:xfrm>
              <a:off x="5869732" y="4970697"/>
              <a:ext cx="432000" cy="101655"/>
              <a:chOff x="5815912" y="201588"/>
              <a:chExt cx="540000" cy="104994"/>
            </a:xfrm>
          </p:grpSpPr>
          <p:sp>
            <p:nvSpPr>
              <p:cNvPr id="124" name="Google Shape;124;p3"/>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25" name="Google Shape;125;p3"/>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26" name="Google Shape;126;p3"/>
            <p:cNvGrpSpPr/>
            <p:nvPr/>
          </p:nvGrpSpPr>
          <p:grpSpPr>
            <a:xfrm>
              <a:off x="5869732" y="5501635"/>
              <a:ext cx="432000" cy="101655"/>
              <a:chOff x="5815912" y="201588"/>
              <a:chExt cx="540000" cy="104994"/>
            </a:xfrm>
          </p:grpSpPr>
          <p:sp>
            <p:nvSpPr>
              <p:cNvPr id="127" name="Google Shape;127;p3"/>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28" name="Google Shape;128;p3"/>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29" name="Google Shape;129;p3"/>
            <p:cNvGrpSpPr/>
            <p:nvPr/>
          </p:nvGrpSpPr>
          <p:grpSpPr>
            <a:xfrm>
              <a:off x="5869732" y="6032572"/>
              <a:ext cx="432000" cy="101655"/>
              <a:chOff x="5815912" y="201588"/>
              <a:chExt cx="540000" cy="104994"/>
            </a:xfrm>
          </p:grpSpPr>
          <p:sp>
            <p:nvSpPr>
              <p:cNvPr id="130" name="Google Shape;130;p3"/>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31" name="Google Shape;131;p3"/>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sp>
        <p:nvSpPr>
          <p:cNvPr id="132" name="Google Shape;132;p3"/>
          <p:cNvSpPr txBox="1">
            <a:spLocks noGrp="1"/>
          </p:cNvSpPr>
          <p:nvPr>
            <p:ph type="title"/>
          </p:nvPr>
        </p:nvSpPr>
        <p:spPr>
          <a:xfrm>
            <a:off x="6791250" y="381700"/>
            <a:ext cx="4590300" cy="1309500"/>
          </a:xfrm>
          <a:prstGeom prst="rect">
            <a:avLst/>
          </a:prstGeom>
        </p:spPr>
        <p:txBody>
          <a:bodyPr spcFirstLastPara="1" wrap="square" lIns="121900" tIns="121900" rIns="121900" bIns="121900" anchor="t" anchorCtr="0">
            <a:noAutofit/>
          </a:bodyPr>
          <a:lstStyle>
            <a:lvl1pPr marL="0" marR="0" lvl="0" indent="0" algn="ctr" rtl="0">
              <a:lnSpc>
                <a:spcPct val="100000"/>
              </a:lnSpc>
              <a:spcBef>
                <a:spcPts val="0"/>
              </a:spcBef>
              <a:spcAft>
                <a:spcPts val="0"/>
              </a:spcAft>
              <a:buClr>
                <a:schemeClr val="dk1"/>
              </a:buClr>
              <a:buSzPts val="3700"/>
              <a:buFont typeface="Barlow Semi Condensed Medium"/>
              <a:buNone/>
              <a:defRPr/>
            </a:lvl1pPr>
            <a:lvl2pPr lvl="1" algn="ctr" rtl="0">
              <a:spcBef>
                <a:spcPts val="0"/>
              </a:spcBef>
              <a:spcAft>
                <a:spcPts val="0"/>
              </a:spcAft>
              <a:buClr>
                <a:schemeClr val="dk1"/>
              </a:buClr>
              <a:buSzPts val="3700"/>
              <a:buFont typeface="Anton"/>
              <a:buNone/>
              <a:defRPr sz="3700">
                <a:solidFill>
                  <a:schemeClr val="dk1"/>
                </a:solidFill>
                <a:latin typeface="Anton"/>
                <a:ea typeface="Anton"/>
                <a:cs typeface="Anton"/>
                <a:sym typeface="Anton"/>
              </a:defRPr>
            </a:lvl2pPr>
            <a:lvl3pPr lvl="2" algn="ctr" rtl="0">
              <a:spcBef>
                <a:spcPts val="0"/>
              </a:spcBef>
              <a:spcAft>
                <a:spcPts val="0"/>
              </a:spcAft>
              <a:buClr>
                <a:schemeClr val="dk1"/>
              </a:buClr>
              <a:buSzPts val="3700"/>
              <a:buFont typeface="Anton"/>
              <a:buNone/>
              <a:defRPr sz="3700">
                <a:solidFill>
                  <a:schemeClr val="dk1"/>
                </a:solidFill>
                <a:latin typeface="Anton"/>
                <a:ea typeface="Anton"/>
                <a:cs typeface="Anton"/>
                <a:sym typeface="Anton"/>
              </a:defRPr>
            </a:lvl3pPr>
            <a:lvl4pPr lvl="3" algn="ctr" rtl="0">
              <a:spcBef>
                <a:spcPts val="0"/>
              </a:spcBef>
              <a:spcAft>
                <a:spcPts val="0"/>
              </a:spcAft>
              <a:buClr>
                <a:schemeClr val="dk1"/>
              </a:buClr>
              <a:buSzPts val="3700"/>
              <a:buFont typeface="Anton"/>
              <a:buNone/>
              <a:defRPr sz="3700">
                <a:solidFill>
                  <a:schemeClr val="dk1"/>
                </a:solidFill>
                <a:latin typeface="Anton"/>
                <a:ea typeface="Anton"/>
                <a:cs typeface="Anton"/>
                <a:sym typeface="Anton"/>
              </a:defRPr>
            </a:lvl4pPr>
            <a:lvl5pPr lvl="4" algn="ctr" rtl="0">
              <a:spcBef>
                <a:spcPts val="0"/>
              </a:spcBef>
              <a:spcAft>
                <a:spcPts val="0"/>
              </a:spcAft>
              <a:buClr>
                <a:schemeClr val="dk1"/>
              </a:buClr>
              <a:buSzPts val="3700"/>
              <a:buFont typeface="Anton"/>
              <a:buNone/>
              <a:defRPr sz="3700">
                <a:solidFill>
                  <a:schemeClr val="dk1"/>
                </a:solidFill>
                <a:latin typeface="Anton"/>
                <a:ea typeface="Anton"/>
                <a:cs typeface="Anton"/>
                <a:sym typeface="Anton"/>
              </a:defRPr>
            </a:lvl5pPr>
            <a:lvl6pPr lvl="5" algn="ctr" rtl="0">
              <a:spcBef>
                <a:spcPts val="0"/>
              </a:spcBef>
              <a:spcAft>
                <a:spcPts val="0"/>
              </a:spcAft>
              <a:buClr>
                <a:schemeClr val="dk1"/>
              </a:buClr>
              <a:buSzPts val="3700"/>
              <a:buFont typeface="Anton"/>
              <a:buNone/>
              <a:defRPr sz="3700">
                <a:solidFill>
                  <a:schemeClr val="dk1"/>
                </a:solidFill>
                <a:latin typeface="Anton"/>
                <a:ea typeface="Anton"/>
                <a:cs typeface="Anton"/>
                <a:sym typeface="Anton"/>
              </a:defRPr>
            </a:lvl6pPr>
            <a:lvl7pPr lvl="6" algn="ctr" rtl="0">
              <a:spcBef>
                <a:spcPts val="0"/>
              </a:spcBef>
              <a:spcAft>
                <a:spcPts val="0"/>
              </a:spcAft>
              <a:buClr>
                <a:schemeClr val="dk1"/>
              </a:buClr>
              <a:buSzPts val="3700"/>
              <a:buFont typeface="Anton"/>
              <a:buNone/>
              <a:defRPr sz="3700">
                <a:solidFill>
                  <a:schemeClr val="dk1"/>
                </a:solidFill>
                <a:latin typeface="Anton"/>
                <a:ea typeface="Anton"/>
                <a:cs typeface="Anton"/>
                <a:sym typeface="Anton"/>
              </a:defRPr>
            </a:lvl7pPr>
            <a:lvl8pPr lvl="7" algn="ctr" rtl="0">
              <a:spcBef>
                <a:spcPts val="0"/>
              </a:spcBef>
              <a:spcAft>
                <a:spcPts val="0"/>
              </a:spcAft>
              <a:buClr>
                <a:schemeClr val="dk1"/>
              </a:buClr>
              <a:buSzPts val="3700"/>
              <a:buFont typeface="Anton"/>
              <a:buNone/>
              <a:defRPr sz="3700">
                <a:solidFill>
                  <a:schemeClr val="dk1"/>
                </a:solidFill>
                <a:latin typeface="Anton"/>
                <a:ea typeface="Anton"/>
                <a:cs typeface="Anton"/>
                <a:sym typeface="Anton"/>
              </a:defRPr>
            </a:lvl8pPr>
            <a:lvl9pPr lvl="8" algn="ctr" rtl="0">
              <a:spcBef>
                <a:spcPts val="0"/>
              </a:spcBef>
              <a:spcAft>
                <a:spcPts val="0"/>
              </a:spcAft>
              <a:buClr>
                <a:schemeClr val="dk1"/>
              </a:buClr>
              <a:buSzPts val="3700"/>
              <a:buFont typeface="Anton"/>
              <a:buNone/>
              <a:defRPr sz="3700">
                <a:solidFill>
                  <a:schemeClr val="dk1"/>
                </a:solidFill>
                <a:latin typeface="Anton"/>
                <a:ea typeface="Anton"/>
                <a:cs typeface="Anton"/>
                <a:sym typeface="Anton"/>
              </a:defRPr>
            </a:lvl9pPr>
          </a:lstStyle>
          <a:p>
            <a:endParaRPr/>
          </a:p>
        </p:txBody>
      </p:sp>
      <p:sp>
        <p:nvSpPr>
          <p:cNvPr id="133" name="Google Shape;133;p3"/>
          <p:cNvSpPr txBox="1">
            <a:spLocks noGrp="1"/>
          </p:cNvSpPr>
          <p:nvPr>
            <p:ph type="body" idx="1"/>
          </p:nvPr>
        </p:nvSpPr>
        <p:spPr>
          <a:xfrm>
            <a:off x="6787350" y="1880550"/>
            <a:ext cx="4590300" cy="4657200"/>
          </a:xfrm>
          <a:prstGeom prst="rect">
            <a:avLst/>
          </a:prstGeom>
        </p:spPr>
        <p:txBody>
          <a:bodyPr spcFirstLastPara="1" wrap="square" lIns="121900" tIns="121900" rIns="121900" bIns="121900" anchor="t" anchorCtr="0">
            <a:noAutofit/>
          </a:bodyPr>
          <a:lstStyle>
            <a:lvl1pPr marL="457200" lvl="0" indent="-342900" rtl="0">
              <a:spcBef>
                <a:spcPts val="0"/>
              </a:spcBef>
              <a:spcAft>
                <a:spcPts val="0"/>
              </a:spcAft>
              <a:buSzPts val="1800"/>
              <a:buChar char="●"/>
              <a:defRPr sz="1800"/>
            </a:lvl1pPr>
            <a:lvl2pPr marL="914400" lvl="1" indent="-342900" rtl="0">
              <a:spcBef>
                <a:spcPts val="2100"/>
              </a:spcBef>
              <a:spcAft>
                <a:spcPts val="0"/>
              </a:spcAft>
              <a:buSzPts val="1800"/>
              <a:buChar char="○"/>
              <a:defRPr sz="1800"/>
            </a:lvl2pPr>
            <a:lvl3pPr marL="1371600" lvl="2" indent="-342900" rtl="0">
              <a:spcBef>
                <a:spcPts val="2100"/>
              </a:spcBef>
              <a:spcAft>
                <a:spcPts val="0"/>
              </a:spcAft>
              <a:buSzPts val="1800"/>
              <a:buChar char="■"/>
              <a:defRPr sz="1800"/>
            </a:lvl3pPr>
            <a:lvl4pPr marL="1828800" lvl="3" indent="-342900" rtl="0">
              <a:spcBef>
                <a:spcPts val="2100"/>
              </a:spcBef>
              <a:spcAft>
                <a:spcPts val="0"/>
              </a:spcAft>
              <a:buSzPts val="1800"/>
              <a:buChar char="●"/>
              <a:defRPr sz="1800"/>
            </a:lvl4pPr>
            <a:lvl5pPr marL="2286000" lvl="4" indent="-342900" rtl="0">
              <a:spcBef>
                <a:spcPts val="2100"/>
              </a:spcBef>
              <a:spcAft>
                <a:spcPts val="0"/>
              </a:spcAft>
              <a:buSzPts val="1800"/>
              <a:buChar char="○"/>
              <a:defRPr sz="1800"/>
            </a:lvl5pPr>
            <a:lvl6pPr marL="2743200" lvl="5" indent="-342900" rtl="0">
              <a:spcBef>
                <a:spcPts val="2100"/>
              </a:spcBef>
              <a:spcAft>
                <a:spcPts val="0"/>
              </a:spcAft>
              <a:buSzPts val="1800"/>
              <a:buChar char="■"/>
              <a:defRPr sz="1800"/>
            </a:lvl6pPr>
            <a:lvl7pPr marL="3200400" lvl="6" indent="-342900" rtl="0">
              <a:spcBef>
                <a:spcPts val="2100"/>
              </a:spcBef>
              <a:spcAft>
                <a:spcPts val="0"/>
              </a:spcAft>
              <a:buSzPts val="1800"/>
              <a:buChar char="●"/>
              <a:defRPr sz="1800"/>
            </a:lvl7pPr>
            <a:lvl8pPr marL="3657600" lvl="7" indent="-342900" rtl="0">
              <a:spcBef>
                <a:spcPts val="2100"/>
              </a:spcBef>
              <a:spcAft>
                <a:spcPts val="0"/>
              </a:spcAft>
              <a:buSzPts val="1800"/>
              <a:buChar char="○"/>
              <a:defRPr sz="1800"/>
            </a:lvl8pPr>
            <a:lvl9pPr marL="4114800" lvl="8" indent="-342900" rtl="0">
              <a:spcBef>
                <a:spcPts val="2100"/>
              </a:spcBef>
              <a:spcAft>
                <a:spcPts val="2100"/>
              </a:spcAft>
              <a:buSzPts val="1800"/>
              <a:buChar char="■"/>
              <a:defRPr sz="1800"/>
            </a:lvl9pPr>
          </a:lstStyle>
          <a:p>
            <a:endParaRPr/>
          </a:p>
        </p:txBody>
      </p:sp>
      <p:sp>
        <p:nvSpPr>
          <p:cNvPr id="134" name="Google Shape;134;p3">
            <a:hlinkClick r:id="rId2" action="ppaction://hlinksldjump"/>
          </p:cNvPr>
          <p:cNvSpPr/>
          <p:nvPr/>
        </p:nvSpPr>
        <p:spPr>
          <a:xfrm rot="5397851">
            <a:off x="11347130" y="3864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35" name="Google Shape;135;p3">
            <a:hlinkClick r:id="" action="ppaction://noaction"/>
          </p:cNvPr>
          <p:cNvSpPr/>
          <p:nvPr/>
        </p:nvSpPr>
        <p:spPr>
          <a:xfrm rot="5397851">
            <a:off x="11347130" y="13465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36" name="Google Shape;136;p3">
            <a:hlinkClick r:id="" action="ppaction://noaction"/>
          </p:cNvPr>
          <p:cNvSpPr/>
          <p:nvPr/>
        </p:nvSpPr>
        <p:spPr>
          <a:xfrm rot="5397851">
            <a:off x="11347130" y="23066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37" name="Google Shape;137;p3">
            <a:hlinkClick r:id="" action="ppaction://noaction"/>
          </p:cNvPr>
          <p:cNvSpPr/>
          <p:nvPr/>
        </p:nvSpPr>
        <p:spPr>
          <a:xfrm rot="5397851">
            <a:off x="11347130" y="32667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38" name="Google Shape;138;p3">
            <a:hlinkClick r:id="" action="ppaction://noaction"/>
          </p:cNvPr>
          <p:cNvSpPr/>
          <p:nvPr/>
        </p:nvSpPr>
        <p:spPr>
          <a:xfrm rot="5397851">
            <a:off x="11347130" y="42268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39" name="Google Shape;139;p3">
            <a:hlinkClick r:id="" action="ppaction://noaction"/>
          </p:cNvPr>
          <p:cNvSpPr/>
          <p:nvPr/>
        </p:nvSpPr>
        <p:spPr>
          <a:xfrm rot="5397851">
            <a:off x="11347130" y="51869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40" name="Google Shape;140;p3">
            <a:hlinkClick r:id="" action="ppaction://noaction"/>
          </p:cNvPr>
          <p:cNvSpPr/>
          <p:nvPr/>
        </p:nvSpPr>
        <p:spPr>
          <a:xfrm rot="5397851">
            <a:off x="11347130" y="61470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03 Engage 1">
  <p:cSld name="CUSTOM_15_1">
    <p:spTree>
      <p:nvGrpSpPr>
        <p:cNvPr id="1" name="Shape 141"/>
        <p:cNvGrpSpPr/>
        <p:nvPr/>
      </p:nvGrpSpPr>
      <p:grpSpPr>
        <a:xfrm>
          <a:off x="0" y="0"/>
          <a:ext cx="0" cy="0"/>
          <a:chOff x="0" y="0"/>
          <a:chExt cx="0" cy="0"/>
        </a:xfrm>
      </p:grpSpPr>
      <p:sp>
        <p:nvSpPr>
          <p:cNvPr id="142" name="Google Shape;142;p4"/>
          <p:cNvSpPr/>
          <p:nvPr/>
        </p:nvSpPr>
        <p:spPr>
          <a:xfrm rot="-15781">
            <a:off x="5697982" y="124051"/>
            <a:ext cx="849609" cy="6607261"/>
          </a:xfrm>
          <a:prstGeom prst="rect">
            <a:avLst/>
          </a:prstGeom>
          <a:solidFill>
            <a:srgbClr val="2626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43" name="Google Shape;143;p4"/>
          <p:cNvSpPr/>
          <p:nvPr/>
        </p:nvSpPr>
        <p:spPr>
          <a:xfrm>
            <a:off x="460150" y="77757"/>
            <a:ext cx="5611312"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chemeClr val="dk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44" name="Google Shape;144;p4"/>
          <p:cNvSpPr/>
          <p:nvPr/>
        </p:nvSpPr>
        <p:spPr>
          <a:xfrm>
            <a:off x="541177" y="77757"/>
            <a:ext cx="5528386"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rgbClr val="F2F2F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45" name="Google Shape;145;p4"/>
          <p:cNvSpPr txBox="1">
            <a:spLocks noGrp="1"/>
          </p:cNvSpPr>
          <p:nvPr>
            <p:ph type="title"/>
          </p:nvPr>
        </p:nvSpPr>
        <p:spPr>
          <a:xfrm>
            <a:off x="795575" y="359550"/>
            <a:ext cx="4844400" cy="731400"/>
          </a:xfrm>
          <a:prstGeom prst="rect">
            <a:avLst/>
          </a:prstGeom>
          <a:solidFill>
            <a:schemeClr val="lt2"/>
          </a:solidFill>
        </p:spPr>
        <p:txBody>
          <a:bodyPr spcFirstLastPara="1" wrap="square" lIns="121900" tIns="121900" rIns="121900" bIns="121900" anchor="t" anchorCtr="0">
            <a:noAutofit/>
          </a:bodyPr>
          <a:lstStyle>
            <a:lvl1pPr marL="0" marR="0" lvl="0" indent="0" rtl="0">
              <a:lnSpc>
                <a:spcPct val="100000"/>
              </a:lnSpc>
              <a:spcBef>
                <a:spcPts val="0"/>
              </a:spcBef>
              <a:spcAft>
                <a:spcPts val="0"/>
              </a:spcAft>
              <a:buClr>
                <a:schemeClr val="lt1"/>
              </a:buClr>
              <a:buSzPts val="3700"/>
              <a:buFont typeface="Barlow Semi Condensed Medium"/>
              <a:buNone/>
              <a:defRPr>
                <a:solidFill>
                  <a:schemeClr val="lt1"/>
                </a:solidFill>
              </a:defRPr>
            </a:lvl1pPr>
            <a:lvl2pPr lvl="1"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2pPr>
            <a:lvl3pPr lvl="2"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3pPr>
            <a:lvl4pPr lvl="3"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4pPr>
            <a:lvl5pPr lvl="4"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5pPr>
            <a:lvl6pPr lvl="5"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6pPr>
            <a:lvl7pPr lvl="6"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7pPr>
            <a:lvl8pPr lvl="7"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8pPr>
            <a:lvl9pPr lvl="8"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9pPr>
          </a:lstStyle>
          <a:p>
            <a:endParaRPr/>
          </a:p>
        </p:txBody>
      </p:sp>
      <p:sp>
        <p:nvSpPr>
          <p:cNvPr id="146" name="Google Shape;146;p4"/>
          <p:cNvSpPr/>
          <p:nvPr/>
        </p:nvSpPr>
        <p:spPr>
          <a:xfrm rot="10800000">
            <a:off x="6108850" y="77757"/>
            <a:ext cx="5611312"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chemeClr val="dk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47" name="Google Shape;147;p4"/>
          <p:cNvSpPr/>
          <p:nvPr/>
        </p:nvSpPr>
        <p:spPr>
          <a:xfrm rot="5397421">
            <a:off x="11332375" y="6101763"/>
            <a:ext cx="959700" cy="431280"/>
          </a:xfrm>
          <a:prstGeom prst="round2SameRect">
            <a:avLst>
              <a:gd name="adj1" fmla="val 19819"/>
              <a:gd name="adj2" fmla="val 0"/>
            </a:avLst>
          </a:prstGeom>
          <a:solidFill>
            <a:schemeClr val="accent6"/>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dk1"/>
                </a:solidFill>
                <a:latin typeface="Barlow Semi Condensed SemiBold"/>
                <a:ea typeface="Barlow Semi Condensed SemiBold"/>
                <a:cs typeface="Barlow Semi Condensed SemiBold"/>
                <a:sym typeface="Barlow Semi Condensed SemiBold"/>
              </a:rPr>
              <a:t>EXTEND</a:t>
            </a: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48" name="Google Shape;148;p4"/>
          <p:cNvSpPr/>
          <p:nvPr/>
        </p:nvSpPr>
        <p:spPr>
          <a:xfrm rot="5397421">
            <a:off x="11332375" y="5141821"/>
            <a:ext cx="959700" cy="431280"/>
          </a:xfrm>
          <a:prstGeom prst="round2SameRect">
            <a:avLst>
              <a:gd name="adj1" fmla="val 19819"/>
              <a:gd name="adj2" fmla="val 0"/>
            </a:avLst>
          </a:prstGeom>
          <a:solidFill>
            <a:schemeClr val="accent5"/>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dk1"/>
                </a:solidFill>
                <a:latin typeface="Barlow Semi Condensed SemiBold"/>
                <a:ea typeface="Barlow Semi Condensed SemiBold"/>
                <a:cs typeface="Barlow Semi Condensed SemiBold"/>
                <a:sym typeface="Barlow Semi Condensed SemiBold"/>
              </a:rPr>
              <a:t>REFLECT</a:t>
            </a: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49" name="Google Shape;149;p4"/>
          <p:cNvSpPr/>
          <p:nvPr/>
        </p:nvSpPr>
        <p:spPr>
          <a:xfrm rot="5397421">
            <a:off x="11332375" y="4181879"/>
            <a:ext cx="959700" cy="431280"/>
          </a:xfrm>
          <a:prstGeom prst="round2SameRect">
            <a:avLst>
              <a:gd name="adj1" fmla="val 19819"/>
              <a:gd name="adj2" fmla="val 0"/>
            </a:avLst>
          </a:prstGeom>
          <a:solidFill>
            <a:schemeClr val="accent4"/>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dk1"/>
                </a:solidFill>
                <a:latin typeface="Barlow Semi Condensed SemiBold"/>
                <a:ea typeface="Barlow Semi Condensed SemiBold"/>
                <a:cs typeface="Barlow Semi Condensed SemiBold"/>
                <a:sym typeface="Barlow Semi Condensed SemiBold"/>
              </a:rPr>
              <a:t>SHARE</a:t>
            </a: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50" name="Google Shape;150;p4"/>
          <p:cNvSpPr/>
          <p:nvPr/>
        </p:nvSpPr>
        <p:spPr>
          <a:xfrm rot="5397421">
            <a:off x="11332375" y="3221937"/>
            <a:ext cx="959700" cy="431280"/>
          </a:xfrm>
          <a:prstGeom prst="round2SameRect">
            <a:avLst>
              <a:gd name="adj1" fmla="val 19819"/>
              <a:gd name="adj2" fmla="val 0"/>
            </a:avLst>
          </a:prstGeom>
          <a:solidFill>
            <a:schemeClr val="accent3"/>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dk1"/>
                </a:solidFill>
                <a:latin typeface="Barlow Semi Condensed SemiBold"/>
                <a:ea typeface="Barlow Semi Condensed SemiBold"/>
                <a:cs typeface="Barlow Semi Condensed SemiBold"/>
                <a:sym typeface="Barlow Semi Condensed SemiBold"/>
              </a:rPr>
              <a:t>APPLY</a:t>
            </a: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51" name="Google Shape;151;p4"/>
          <p:cNvSpPr/>
          <p:nvPr/>
        </p:nvSpPr>
        <p:spPr>
          <a:xfrm rot="5397421">
            <a:off x="11332375" y="2261994"/>
            <a:ext cx="959700" cy="431280"/>
          </a:xfrm>
          <a:prstGeom prst="round2SameRect">
            <a:avLst>
              <a:gd name="adj1" fmla="val 19819"/>
              <a:gd name="adj2" fmla="val 0"/>
            </a:avLst>
          </a:prstGeom>
          <a:solidFill>
            <a:schemeClr val="accent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dk1"/>
                </a:solidFill>
                <a:latin typeface="Barlow Semi Condensed SemiBold"/>
                <a:ea typeface="Barlow Semi Condensed SemiBold"/>
                <a:cs typeface="Barlow Semi Condensed SemiBold"/>
                <a:sym typeface="Barlow Semi Condensed SemiBold"/>
              </a:rPr>
              <a:t>EXPLAIN</a:t>
            </a: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52" name="Google Shape;152;p4"/>
          <p:cNvSpPr/>
          <p:nvPr/>
        </p:nvSpPr>
        <p:spPr>
          <a:xfrm rot="5397421">
            <a:off x="11332375" y="1302052"/>
            <a:ext cx="959700" cy="431280"/>
          </a:xfrm>
          <a:prstGeom prst="round2SameRect">
            <a:avLst>
              <a:gd name="adj1" fmla="val 19819"/>
              <a:gd name="adj2" fmla="val 0"/>
            </a:avLst>
          </a:prstGeom>
          <a:solidFill>
            <a:schemeClr val="accen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dk1"/>
                </a:solidFill>
                <a:latin typeface="Barlow Semi Condensed SemiBold"/>
                <a:ea typeface="Barlow Semi Condensed SemiBold"/>
                <a:cs typeface="Barlow Semi Condensed SemiBold"/>
                <a:sym typeface="Barlow Semi Condensed SemiBold"/>
              </a:rPr>
              <a:t>EXPLORE</a:t>
            </a: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53" name="Google Shape;153;p4"/>
          <p:cNvSpPr/>
          <p:nvPr/>
        </p:nvSpPr>
        <p:spPr>
          <a:xfrm flipH="1">
            <a:off x="6119328" y="77757"/>
            <a:ext cx="5528386"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rgbClr val="F2F2F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grpSp>
        <p:nvGrpSpPr>
          <p:cNvPr id="154" name="Google Shape;154;p4"/>
          <p:cNvGrpSpPr/>
          <p:nvPr/>
        </p:nvGrpSpPr>
        <p:grpSpPr>
          <a:xfrm>
            <a:off x="5869732" y="192255"/>
            <a:ext cx="432000" cy="6472908"/>
            <a:chOff x="5869732" y="192255"/>
            <a:chExt cx="432000" cy="6472908"/>
          </a:xfrm>
        </p:grpSpPr>
        <p:grpSp>
          <p:nvGrpSpPr>
            <p:cNvPr id="155" name="Google Shape;155;p4"/>
            <p:cNvGrpSpPr/>
            <p:nvPr/>
          </p:nvGrpSpPr>
          <p:grpSpPr>
            <a:xfrm>
              <a:off x="5869732" y="192255"/>
              <a:ext cx="432000" cy="101655"/>
              <a:chOff x="5815912" y="201588"/>
              <a:chExt cx="540000" cy="104994"/>
            </a:xfrm>
          </p:grpSpPr>
          <p:sp>
            <p:nvSpPr>
              <p:cNvPr id="156" name="Google Shape;156;p4"/>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57" name="Google Shape;157;p4"/>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58" name="Google Shape;158;p4"/>
            <p:cNvGrpSpPr/>
            <p:nvPr/>
          </p:nvGrpSpPr>
          <p:grpSpPr>
            <a:xfrm>
              <a:off x="5869732" y="6563508"/>
              <a:ext cx="432000" cy="101655"/>
              <a:chOff x="5815912" y="201588"/>
              <a:chExt cx="540000" cy="104994"/>
            </a:xfrm>
          </p:grpSpPr>
          <p:sp>
            <p:nvSpPr>
              <p:cNvPr id="159" name="Google Shape;159;p4"/>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60" name="Google Shape;160;p4"/>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61" name="Google Shape;161;p4"/>
            <p:cNvGrpSpPr/>
            <p:nvPr/>
          </p:nvGrpSpPr>
          <p:grpSpPr>
            <a:xfrm>
              <a:off x="5869732" y="723193"/>
              <a:ext cx="432000" cy="101655"/>
              <a:chOff x="5815912" y="201588"/>
              <a:chExt cx="540000" cy="104994"/>
            </a:xfrm>
          </p:grpSpPr>
          <p:sp>
            <p:nvSpPr>
              <p:cNvPr id="162" name="Google Shape;162;p4"/>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63" name="Google Shape;163;p4"/>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64" name="Google Shape;164;p4"/>
            <p:cNvGrpSpPr/>
            <p:nvPr/>
          </p:nvGrpSpPr>
          <p:grpSpPr>
            <a:xfrm>
              <a:off x="5869732" y="1254131"/>
              <a:ext cx="432000" cy="101655"/>
              <a:chOff x="5815912" y="201588"/>
              <a:chExt cx="540000" cy="104994"/>
            </a:xfrm>
          </p:grpSpPr>
          <p:sp>
            <p:nvSpPr>
              <p:cNvPr id="165" name="Google Shape;165;p4"/>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66" name="Google Shape;166;p4"/>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67" name="Google Shape;167;p4"/>
            <p:cNvGrpSpPr/>
            <p:nvPr/>
          </p:nvGrpSpPr>
          <p:grpSpPr>
            <a:xfrm>
              <a:off x="5869732" y="1785069"/>
              <a:ext cx="432000" cy="101655"/>
              <a:chOff x="5815912" y="201588"/>
              <a:chExt cx="540000" cy="104994"/>
            </a:xfrm>
          </p:grpSpPr>
          <p:sp>
            <p:nvSpPr>
              <p:cNvPr id="168" name="Google Shape;168;p4"/>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69" name="Google Shape;169;p4"/>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70" name="Google Shape;170;p4"/>
            <p:cNvGrpSpPr/>
            <p:nvPr/>
          </p:nvGrpSpPr>
          <p:grpSpPr>
            <a:xfrm>
              <a:off x="5869732" y="2316007"/>
              <a:ext cx="432000" cy="101655"/>
              <a:chOff x="5815912" y="201588"/>
              <a:chExt cx="540000" cy="104994"/>
            </a:xfrm>
          </p:grpSpPr>
          <p:sp>
            <p:nvSpPr>
              <p:cNvPr id="171" name="Google Shape;171;p4"/>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72" name="Google Shape;172;p4"/>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73" name="Google Shape;173;p4"/>
            <p:cNvGrpSpPr/>
            <p:nvPr/>
          </p:nvGrpSpPr>
          <p:grpSpPr>
            <a:xfrm>
              <a:off x="5869732" y="2846944"/>
              <a:ext cx="432000" cy="101655"/>
              <a:chOff x="5815912" y="201588"/>
              <a:chExt cx="540000" cy="104994"/>
            </a:xfrm>
          </p:grpSpPr>
          <p:sp>
            <p:nvSpPr>
              <p:cNvPr id="174" name="Google Shape;174;p4"/>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75" name="Google Shape;175;p4"/>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76" name="Google Shape;176;p4"/>
            <p:cNvGrpSpPr/>
            <p:nvPr/>
          </p:nvGrpSpPr>
          <p:grpSpPr>
            <a:xfrm>
              <a:off x="5869732" y="3377883"/>
              <a:ext cx="432000" cy="101655"/>
              <a:chOff x="5815912" y="201588"/>
              <a:chExt cx="540000" cy="104994"/>
            </a:xfrm>
          </p:grpSpPr>
          <p:sp>
            <p:nvSpPr>
              <p:cNvPr id="177" name="Google Shape;177;p4"/>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78" name="Google Shape;178;p4"/>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79" name="Google Shape;179;p4"/>
            <p:cNvGrpSpPr/>
            <p:nvPr/>
          </p:nvGrpSpPr>
          <p:grpSpPr>
            <a:xfrm>
              <a:off x="5869732" y="3908820"/>
              <a:ext cx="432000" cy="101655"/>
              <a:chOff x="5815912" y="201588"/>
              <a:chExt cx="540000" cy="104994"/>
            </a:xfrm>
          </p:grpSpPr>
          <p:sp>
            <p:nvSpPr>
              <p:cNvPr id="180" name="Google Shape;180;p4"/>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81" name="Google Shape;181;p4"/>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82" name="Google Shape;182;p4"/>
            <p:cNvGrpSpPr/>
            <p:nvPr/>
          </p:nvGrpSpPr>
          <p:grpSpPr>
            <a:xfrm>
              <a:off x="5869732" y="4439758"/>
              <a:ext cx="432000" cy="101655"/>
              <a:chOff x="5815912" y="201588"/>
              <a:chExt cx="540000" cy="104994"/>
            </a:xfrm>
          </p:grpSpPr>
          <p:sp>
            <p:nvSpPr>
              <p:cNvPr id="183" name="Google Shape;183;p4"/>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84" name="Google Shape;184;p4"/>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85" name="Google Shape;185;p4"/>
            <p:cNvGrpSpPr/>
            <p:nvPr/>
          </p:nvGrpSpPr>
          <p:grpSpPr>
            <a:xfrm>
              <a:off x="5869732" y="4970697"/>
              <a:ext cx="432000" cy="101655"/>
              <a:chOff x="5815912" y="201588"/>
              <a:chExt cx="540000" cy="104994"/>
            </a:xfrm>
          </p:grpSpPr>
          <p:sp>
            <p:nvSpPr>
              <p:cNvPr id="186" name="Google Shape;186;p4"/>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87" name="Google Shape;187;p4"/>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88" name="Google Shape;188;p4"/>
            <p:cNvGrpSpPr/>
            <p:nvPr/>
          </p:nvGrpSpPr>
          <p:grpSpPr>
            <a:xfrm>
              <a:off x="5869732" y="5501635"/>
              <a:ext cx="432000" cy="101655"/>
              <a:chOff x="5815912" y="201588"/>
              <a:chExt cx="540000" cy="104994"/>
            </a:xfrm>
          </p:grpSpPr>
          <p:sp>
            <p:nvSpPr>
              <p:cNvPr id="189" name="Google Shape;189;p4"/>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90" name="Google Shape;190;p4"/>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91" name="Google Shape;191;p4"/>
            <p:cNvGrpSpPr/>
            <p:nvPr/>
          </p:nvGrpSpPr>
          <p:grpSpPr>
            <a:xfrm>
              <a:off x="5869732" y="6032572"/>
              <a:ext cx="432000" cy="101655"/>
              <a:chOff x="5815912" y="201588"/>
              <a:chExt cx="540000" cy="104994"/>
            </a:xfrm>
          </p:grpSpPr>
          <p:sp>
            <p:nvSpPr>
              <p:cNvPr id="192" name="Google Shape;192;p4"/>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93" name="Google Shape;193;p4"/>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sp>
        <p:nvSpPr>
          <p:cNvPr id="194" name="Google Shape;194;p4"/>
          <p:cNvSpPr/>
          <p:nvPr/>
        </p:nvSpPr>
        <p:spPr>
          <a:xfrm rot="5397421">
            <a:off x="11332375" y="342110"/>
            <a:ext cx="959700" cy="431280"/>
          </a:xfrm>
          <a:prstGeom prst="round2SameRect">
            <a:avLst>
              <a:gd name="adj1" fmla="val 19819"/>
              <a:gd name="adj2" fmla="val 0"/>
            </a:avLst>
          </a:prstGeom>
          <a:solidFill>
            <a:schemeClr val="lt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dk1"/>
                </a:solidFill>
                <a:latin typeface="Barlow Semi Condensed SemiBold"/>
                <a:ea typeface="Barlow Semi Condensed SemiBold"/>
                <a:cs typeface="Barlow Semi Condensed SemiBold"/>
                <a:sym typeface="Barlow Semi Condensed SemiBold"/>
              </a:rPr>
              <a:t>ENGAGE</a:t>
            </a: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95" name="Google Shape;195;p4"/>
          <p:cNvSpPr txBox="1">
            <a:spLocks noGrp="1"/>
          </p:cNvSpPr>
          <p:nvPr>
            <p:ph type="body" idx="1"/>
          </p:nvPr>
        </p:nvSpPr>
        <p:spPr>
          <a:xfrm>
            <a:off x="6533000" y="530075"/>
            <a:ext cx="4844400" cy="6007800"/>
          </a:xfrm>
          <a:prstGeom prst="rect">
            <a:avLst/>
          </a:prstGeom>
        </p:spPr>
        <p:txBody>
          <a:bodyPr spcFirstLastPara="1" wrap="square" lIns="121900" tIns="121900" rIns="121900" bIns="121900" anchor="t" anchorCtr="0">
            <a:noAutofit/>
          </a:bodyPr>
          <a:lstStyle>
            <a:lvl1pPr marL="457200" lvl="0" indent="-342900" rtl="0">
              <a:spcBef>
                <a:spcPts val="0"/>
              </a:spcBef>
              <a:spcAft>
                <a:spcPts val="0"/>
              </a:spcAft>
              <a:buSzPts val="1800"/>
              <a:buChar char="●"/>
              <a:defRPr/>
            </a:lvl1pPr>
            <a:lvl2pPr marL="914400" lvl="1" indent="-342900" rtl="0">
              <a:spcBef>
                <a:spcPts val="2100"/>
              </a:spcBef>
              <a:spcAft>
                <a:spcPts val="0"/>
              </a:spcAft>
              <a:buSzPts val="1800"/>
              <a:buChar char="○"/>
              <a:defRPr/>
            </a:lvl2pPr>
            <a:lvl3pPr marL="1371600" lvl="2" indent="-342900" rtl="0">
              <a:spcBef>
                <a:spcPts val="2100"/>
              </a:spcBef>
              <a:spcAft>
                <a:spcPts val="0"/>
              </a:spcAft>
              <a:buSzPts val="1800"/>
              <a:buChar char="■"/>
              <a:defRPr/>
            </a:lvl3pPr>
            <a:lvl4pPr marL="1828800" lvl="3" indent="-342900" rtl="0">
              <a:spcBef>
                <a:spcPts val="2100"/>
              </a:spcBef>
              <a:spcAft>
                <a:spcPts val="0"/>
              </a:spcAft>
              <a:buSzPts val="1800"/>
              <a:buChar char="●"/>
              <a:defRPr/>
            </a:lvl4pPr>
            <a:lvl5pPr marL="2286000" lvl="4" indent="-342900" rtl="0">
              <a:spcBef>
                <a:spcPts val="2100"/>
              </a:spcBef>
              <a:spcAft>
                <a:spcPts val="0"/>
              </a:spcAft>
              <a:buSzPts val="1800"/>
              <a:buChar char="○"/>
              <a:defRPr/>
            </a:lvl5pPr>
            <a:lvl6pPr marL="2743200" lvl="5" indent="-342900" rtl="0">
              <a:spcBef>
                <a:spcPts val="2100"/>
              </a:spcBef>
              <a:spcAft>
                <a:spcPts val="0"/>
              </a:spcAft>
              <a:buSzPts val="1800"/>
              <a:buChar char="■"/>
              <a:defRPr/>
            </a:lvl6pPr>
            <a:lvl7pPr marL="3200400" lvl="6" indent="-342900" rtl="0">
              <a:spcBef>
                <a:spcPts val="2100"/>
              </a:spcBef>
              <a:spcAft>
                <a:spcPts val="0"/>
              </a:spcAft>
              <a:buSzPts val="1800"/>
              <a:buChar char="●"/>
              <a:defRPr/>
            </a:lvl7pPr>
            <a:lvl8pPr marL="3657600" lvl="7" indent="-342900" rtl="0">
              <a:spcBef>
                <a:spcPts val="2100"/>
              </a:spcBef>
              <a:spcAft>
                <a:spcPts val="0"/>
              </a:spcAft>
              <a:buSzPts val="1800"/>
              <a:buChar char="○"/>
              <a:defRPr/>
            </a:lvl8pPr>
            <a:lvl9pPr marL="4114800" lvl="8" indent="-342900" rtl="0">
              <a:spcBef>
                <a:spcPts val="2100"/>
              </a:spcBef>
              <a:spcAft>
                <a:spcPts val="2100"/>
              </a:spcAft>
              <a:buSzPts val="1800"/>
              <a:buChar char="■"/>
              <a:defRPr/>
            </a:lvl9pPr>
          </a:lstStyle>
          <a:p>
            <a:endParaRPr/>
          </a:p>
        </p:txBody>
      </p:sp>
      <p:sp>
        <p:nvSpPr>
          <p:cNvPr id="196" name="Google Shape;196;p4"/>
          <p:cNvSpPr txBox="1">
            <a:spLocks noGrp="1"/>
          </p:cNvSpPr>
          <p:nvPr>
            <p:ph type="body" idx="2"/>
          </p:nvPr>
        </p:nvSpPr>
        <p:spPr>
          <a:xfrm>
            <a:off x="791475" y="1438800"/>
            <a:ext cx="4844400" cy="5076900"/>
          </a:xfrm>
          <a:prstGeom prst="rect">
            <a:avLst/>
          </a:prstGeom>
        </p:spPr>
        <p:txBody>
          <a:bodyPr spcFirstLastPara="1" wrap="square" lIns="121900" tIns="121900" rIns="121900" bIns="121900" anchor="t" anchorCtr="0">
            <a:noAutofit/>
          </a:bodyPr>
          <a:lstStyle>
            <a:lvl1pPr marL="457200" lvl="0" indent="-342900" rtl="0">
              <a:spcBef>
                <a:spcPts val="0"/>
              </a:spcBef>
              <a:spcAft>
                <a:spcPts val="0"/>
              </a:spcAft>
              <a:buSzPts val="1800"/>
              <a:buChar char="●"/>
              <a:defRPr/>
            </a:lvl1pPr>
            <a:lvl2pPr marL="914400" lvl="1" indent="-342900" rtl="0">
              <a:spcBef>
                <a:spcPts val="2100"/>
              </a:spcBef>
              <a:spcAft>
                <a:spcPts val="0"/>
              </a:spcAft>
              <a:buSzPts val="1800"/>
              <a:buChar char="○"/>
              <a:defRPr/>
            </a:lvl2pPr>
            <a:lvl3pPr marL="1371600" lvl="2" indent="-342900" rtl="0">
              <a:spcBef>
                <a:spcPts val="2100"/>
              </a:spcBef>
              <a:spcAft>
                <a:spcPts val="0"/>
              </a:spcAft>
              <a:buSzPts val="1800"/>
              <a:buChar char="■"/>
              <a:defRPr/>
            </a:lvl3pPr>
            <a:lvl4pPr marL="1828800" lvl="3" indent="-342900" rtl="0">
              <a:spcBef>
                <a:spcPts val="2100"/>
              </a:spcBef>
              <a:spcAft>
                <a:spcPts val="0"/>
              </a:spcAft>
              <a:buSzPts val="1800"/>
              <a:buChar char="●"/>
              <a:defRPr/>
            </a:lvl4pPr>
            <a:lvl5pPr marL="2286000" lvl="4" indent="-342900" rtl="0">
              <a:spcBef>
                <a:spcPts val="2100"/>
              </a:spcBef>
              <a:spcAft>
                <a:spcPts val="0"/>
              </a:spcAft>
              <a:buSzPts val="1800"/>
              <a:buChar char="○"/>
              <a:defRPr/>
            </a:lvl5pPr>
            <a:lvl6pPr marL="2743200" lvl="5" indent="-342900" rtl="0">
              <a:spcBef>
                <a:spcPts val="2100"/>
              </a:spcBef>
              <a:spcAft>
                <a:spcPts val="0"/>
              </a:spcAft>
              <a:buSzPts val="1800"/>
              <a:buChar char="■"/>
              <a:defRPr/>
            </a:lvl6pPr>
            <a:lvl7pPr marL="3200400" lvl="6" indent="-342900" rtl="0">
              <a:spcBef>
                <a:spcPts val="2100"/>
              </a:spcBef>
              <a:spcAft>
                <a:spcPts val="0"/>
              </a:spcAft>
              <a:buSzPts val="1800"/>
              <a:buChar char="●"/>
              <a:defRPr/>
            </a:lvl7pPr>
            <a:lvl8pPr marL="3657600" lvl="7" indent="-342900" rtl="0">
              <a:spcBef>
                <a:spcPts val="2100"/>
              </a:spcBef>
              <a:spcAft>
                <a:spcPts val="0"/>
              </a:spcAft>
              <a:buSzPts val="1800"/>
              <a:buChar char="○"/>
              <a:defRPr/>
            </a:lvl8pPr>
            <a:lvl9pPr marL="4114800" lvl="8" indent="-342900" rtl="0">
              <a:spcBef>
                <a:spcPts val="2100"/>
              </a:spcBef>
              <a:spcAft>
                <a:spcPts val="2100"/>
              </a:spcAft>
              <a:buSzPts val="1800"/>
              <a:buChar char="■"/>
              <a:defRPr/>
            </a:lvl9pPr>
          </a:lstStyle>
          <a:p>
            <a:endParaRPr/>
          </a:p>
        </p:txBody>
      </p:sp>
      <p:sp>
        <p:nvSpPr>
          <p:cNvPr id="197" name="Google Shape;197;p4">
            <a:hlinkClick r:id="rId2" action="ppaction://hlinksldjump"/>
          </p:cNvPr>
          <p:cNvSpPr/>
          <p:nvPr/>
        </p:nvSpPr>
        <p:spPr>
          <a:xfrm rot="5397851">
            <a:off x="11347130" y="3864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98" name="Google Shape;198;p4">
            <a:hlinkClick r:id="" action="ppaction://noaction"/>
          </p:cNvPr>
          <p:cNvSpPr/>
          <p:nvPr/>
        </p:nvSpPr>
        <p:spPr>
          <a:xfrm rot="5397851">
            <a:off x="11347130" y="13465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99" name="Google Shape;199;p4">
            <a:hlinkClick r:id="" action="ppaction://noaction"/>
          </p:cNvPr>
          <p:cNvSpPr/>
          <p:nvPr/>
        </p:nvSpPr>
        <p:spPr>
          <a:xfrm rot="5397851">
            <a:off x="11347130" y="23066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200" name="Google Shape;200;p4">
            <a:hlinkClick r:id="" action="ppaction://noaction"/>
          </p:cNvPr>
          <p:cNvSpPr/>
          <p:nvPr/>
        </p:nvSpPr>
        <p:spPr>
          <a:xfrm rot="5397851">
            <a:off x="11347130" y="32667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201" name="Google Shape;201;p4">
            <a:hlinkClick r:id="" action="ppaction://noaction"/>
          </p:cNvPr>
          <p:cNvSpPr/>
          <p:nvPr/>
        </p:nvSpPr>
        <p:spPr>
          <a:xfrm rot="5397851">
            <a:off x="11347130" y="42268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202" name="Google Shape;202;p4">
            <a:hlinkClick r:id="" action="ppaction://noaction"/>
          </p:cNvPr>
          <p:cNvSpPr/>
          <p:nvPr/>
        </p:nvSpPr>
        <p:spPr>
          <a:xfrm rot="5397851">
            <a:off x="11347130" y="51869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203" name="Google Shape;203;p4">
            <a:hlinkClick r:id="" action="ppaction://noaction"/>
          </p:cNvPr>
          <p:cNvSpPr/>
          <p:nvPr/>
        </p:nvSpPr>
        <p:spPr>
          <a:xfrm rot="5397851">
            <a:off x="11347130" y="61470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03 Engage 2">
  <p:cSld name="CUSTOM_16">
    <p:spTree>
      <p:nvGrpSpPr>
        <p:cNvPr id="1" name="Shape 204"/>
        <p:cNvGrpSpPr/>
        <p:nvPr/>
      </p:nvGrpSpPr>
      <p:grpSpPr>
        <a:xfrm>
          <a:off x="0" y="0"/>
          <a:ext cx="0" cy="0"/>
          <a:chOff x="0" y="0"/>
          <a:chExt cx="0" cy="0"/>
        </a:xfrm>
      </p:grpSpPr>
      <p:sp>
        <p:nvSpPr>
          <p:cNvPr id="205" name="Google Shape;205;p5"/>
          <p:cNvSpPr/>
          <p:nvPr/>
        </p:nvSpPr>
        <p:spPr>
          <a:xfrm rot="-15781">
            <a:off x="5697982" y="124051"/>
            <a:ext cx="849609" cy="6607261"/>
          </a:xfrm>
          <a:prstGeom prst="rect">
            <a:avLst/>
          </a:prstGeom>
          <a:solidFill>
            <a:srgbClr val="2626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206" name="Google Shape;206;p5"/>
          <p:cNvSpPr/>
          <p:nvPr/>
        </p:nvSpPr>
        <p:spPr>
          <a:xfrm>
            <a:off x="460150" y="77757"/>
            <a:ext cx="5611312"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chemeClr val="dk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207" name="Google Shape;207;p5"/>
          <p:cNvSpPr/>
          <p:nvPr/>
        </p:nvSpPr>
        <p:spPr>
          <a:xfrm rot="10800000">
            <a:off x="6108850" y="77757"/>
            <a:ext cx="5611312"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chemeClr val="dk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208" name="Google Shape;208;p5"/>
          <p:cNvSpPr/>
          <p:nvPr/>
        </p:nvSpPr>
        <p:spPr>
          <a:xfrm rot="5397851">
            <a:off x="11332255" y="6101703"/>
            <a:ext cx="959700" cy="431400"/>
          </a:xfrm>
          <a:prstGeom prst="round2SameRect">
            <a:avLst>
              <a:gd name="adj1" fmla="val 19819"/>
              <a:gd name="adj2" fmla="val 0"/>
            </a:avLst>
          </a:prstGeom>
          <a:solidFill>
            <a:schemeClr val="accent6"/>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EXTEND</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209" name="Google Shape;209;p5"/>
          <p:cNvSpPr/>
          <p:nvPr/>
        </p:nvSpPr>
        <p:spPr>
          <a:xfrm rot="5397851">
            <a:off x="11332255" y="5141761"/>
            <a:ext cx="959700" cy="431400"/>
          </a:xfrm>
          <a:prstGeom prst="round2SameRect">
            <a:avLst>
              <a:gd name="adj1" fmla="val 19819"/>
              <a:gd name="adj2" fmla="val 0"/>
            </a:avLst>
          </a:prstGeom>
          <a:solidFill>
            <a:schemeClr val="accent5"/>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REFLECT</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210" name="Google Shape;210;p5"/>
          <p:cNvSpPr/>
          <p:nvPr/>
        </p:nvSpPr>
        <p:spPr>
          <a:xfrm rot="5397851">
            <a:off x="11332255" y="4181819"/>
            <a:ext cx="959700" cy="431400"/>
          </a:xfrm>
          <a:prstGeom prst="round2SameRect">
            <a:avLst>
              <a:gd name="adj1" fmla="val 19819"/>
              <a:gd name="adj2" fmla="val 0"/>
            </a:avLst>
          </a:prstGeom>
          <a:solidFill>
            <a:schemeClr val="accent4"/>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SHARE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211" name="Google Shape;211;p5"/>
          <p:cNvSpPr/>
          <p:nvPr/>
        </p:nvSpPr>
        <p:spPr>
          <a:xfrm rot="5397851">
            <a:off x="11332255" y="3221877"/>
            <a:ext cx="959700" cy="431400"/>
          </a:xfrm>
          <a:prstGeom prst="round2SameRect">
            <a:avLst>
              <a:gd name="adj1" fmla="val 19819"/>
              <a:gd name="adj2" fmla="val 0"/>
            </a:avLst>
          </a:prstGeom>
          <a:solidFill>
            <a:schemeClr val="accent3"/>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APPLY</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212" name="Google Shape;212;p5"/>
          <p:cNvSpPr/>
          <p:nvPr/>
        </p:nvSpPr>
        <p:spPr>
          <a:xfrm rot="5397851">
            <a:off x="11332255" y="2261934"/>
            <a:ext cx="959700" cy="431400"/>
          </a:xfrm>
          <a:prstGeom prst="round2SameRect">
            <a:avLst>
              <a:gd name="adj1" fmla="val 19819"/>
              <a:gd name="adj2" fmla="val 0"/>
            </a:avLst>
          </a:prstGeom>
          <a:solidFill>
            <a:schemeClr val="accent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EXPLAIN</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213" name="Google Shape;213;p5"/>
          <p:cNvSpPr/>
          <p:nvPr/>
        </p:nvSpPr>
        <p:spPr>
          <a:xfrm rot="5397851">
            <a:off x="11332255" y="1301992"/>
            <a:ext cx="959700" cy="431400"/>
          </a:xfrm>
          <a:prstGeom prst="round2SameRect">
            <a:avLst>
              <a:gd name="adj1" fmla="val 19819"/>
              <a:gd name="adj2" fmla="val 0"/>
            </a:avLst>
          </a:prstGeom>
          <a:solidFill>
            <a:schemeClr val="accen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EXPLORE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214" name="Google Shape;214;p5"/>
          <p:cNvSpPr/>
          <p:nvPr/>
        </p:nvSpPr>
        <p:spPr>
          <a:xfrm>
            <a:off x="541177" y="77757"/>
            <a:ext cx="5528386"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rgbClr val="F2F2F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215" name="Google Shape;215;p5"/>
          <p:cNvSpPr/>
          <p:nvPr/>
        </p:nvSpPr>
        <p:spPr>
          <a:xfrm flipH="1">
            <a:off x="6119328" y="77757"/>
            <a:ext cx="5528386"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rgbClr val="F2F2F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i="0" u="none" strike="noStrike" cap="none">
              <a:solidFill>
                <a:schemeClr val="dk1"/>
              </a:solidFill>
              <a:latin typeface="Barlow Semi Condensed SemiBold"/>
              <a:ea typeface="Barlow Semi Condensed SemiBold"/>
              <a:cs typeface="Barlow Semi Condensed SemiBold"/>
              <a:sym typeface="Barlow Semi Condensed SemiBold"/>
            </a:endParaRPr>
          </a:p>
        </p:txBody>
      </p:sp>
      <p:grpSp>
        <p:nvGrpSpPr>
          <p:cNvPr id="216" name="Google Shape;216;p5"/>
          <p:cNvGrpSpPr/>
          <p:nvPr/>
        </p:nvGrpSpPr>
        <p:grpSpPr>
          <a:xfrm>
            <a:off x="5869732" y="192255"/>
            <a:ext cx="432000" cy="6472908"/>
            <a:chOff x="5869732" y="192255"/>
            <a:chExt cx="432000" cy="6472908"/>
          </a:xfrm>
        </p:grpSpPr>
        <p:grpSp>
          <p:nvGrpSpPr>
            <p:cNvPr id="217" name="Google Shape;217;p5"/>
            <p:cNvGrpSpPr/>
            <p:nvPr/>
          </p:nvGrpSpPr>
          <p:grpSpPr>
            <a:xfrm>
              <a:off x="5869732" y="192255"/>
              <a:ext cx="432000" cy="101655"/>
              <a:chOff x="5815912" y="201588"/>
              <a:chExt cx="540000" cy="104994"/>
            </a:xfrm>
          </p:grpSpPr>
          <p:sp>
            <p:nvSpPr>
              <p:cNvPr id="218" name="Google Shape;218;p5"/>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19" name="Google Shape;219;p5"/>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220" name="Google Shape;220;p5"/>
            <p:cNvGrpSpPr/>
            <p:nvPr/>
          </p:nvGrpSpPr>
          <p:grpSpPr>
            <a:xfrm>
              <a:off x="5869732" y="6563508"/>
              <a:ext cx="432000" cy="101655"/>
              <a:chOff x="5815912" y="201588"/>
              <a:chExt cx="540000" cy="104994"/>
            </a:xfrm>
          </p:grpSpPr>
          <p:sp>
            <p:nvSpPr>
              <p:cNvPr id="221" name="Google Shape;221;p5"/>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22" name="Google Shape;222;p5"/>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223" name="Google Shape;223;p5"/>
            <p:cNvGrpSpPr/>
            <p:nvPr/>
          </p:nvGrpSpPr>
          <p:grpSpPr>
            <a:xfrm>
              <a:off x="5869732" y="723193"/>
              <a:ext cx="432000" cy="101655"/>
              <a:chOff x="5815912" y="201588"/>
              <a:chExt cx="540000" cy="104994"/>
            </a:xfrm>
          </p:grpSpPr>
          <p:sp>
            <p:nvSpPr>
              <p:cNvPr id="224" name="Google Shape;224;p5"/>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25" name="Google Shape;225;p5"/>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226" name="Google Shape;226;p5"/>
            <p:cNvGrpSpPr/>
            <p:nvPr/>
          </p:nvGrpSpPr>
          <p:grpSpPr>
            <a:xfrm>
              <a:off x="5869732" y="1254131"/>
              <a:ext cx="432000" cy="101655"/>
              <a:chOff x="5815912" y="201588"/>
              <a:chExt cx="540000" cy="104994"/>
            </a:xfrm>
          </p:grpSpPr>
          <p:sp>
            <p:nvSpPr>
              <p:cNvPr id="227" name="Google Shape;227;p5"/>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28" name="Google Shape;228;p5"/>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229" name="Google Shape;229;p5"/>
            <p:cNvGrpSpPr/>
            <p:nvPr/>
          </p:nvGrpSpPr>
          <p:grpSpPr>
            <a:xfrm>
              <a:off x="5869732" y="1785069"/>
              <a:ext cx="432000" cy="101655"/>
              <a:chOff x="5815912" y="201588"/>
              <a:chExt cx="540000" cy="104994"/>
            </a:xfrm>
          </p:grpSpPr>
          <p:sp>
            <p:nvSpPr>
              <p:cNvPr id="230" name="Google Shape;230;p5"/>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31" name="Google Shape;231;p5"/>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232" name="Google Shape;232;p5"/>
            <p:cNvGrpSpPr/>
            <p:nvPr/>
          </p:nvGrpSpPr>
          <p:grpSpPr>
            <a:xfrm>
              <a:off x="5869732" y="2316007"/>
              <a:ext cx="432000" cy="101655"/>
              <a:chOff x="5815912" y="201588"/>
              <a:chExt cx="540000" cy="104994"/>
            </a:xfrm>
          </p:grpSpPr>
          <p:sp>
            <p:nvSpPr>
              <p:cNvPr id="233" name="Google Shape;233;p5"/>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34" name="Google Shape;234;p5"/>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235" name="Google Shape;235;p5"/>
            <p:cNvGrpSpPr/>
            <p:nvPr/>
          </p:nvGrpSpPr>
          <p:grpSpPr>
            <a:xfrm>
              <a:off x="5869732" y="2846944"/>
              <a:ext cx="432000" cy="101655"/>
              <a:chOff x="5815912" y="201588"/>
              <a:chExt cx="540000" cy="104994"/>
            </a:xfrm>
          </p:grpSpPr>
          <p:sp>
            <p:nvSpPr>
              <p:cNvPr id="236" name="Google Shape;236;p5"/>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37" name="Google Shape;237;p5"/>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238" name="Google Shape;238;p5"/>
            <p:cNvGrpSpPr/>
            <p:nvPr/>
          </p:nvGrpSpPr>
          <p:grpSpPr>
            <a:xfrm>
              <a:off x="5869732" y="3377883"/>
              <a:ext cx="432000" cy="101655"/>
              <a:chOff x="5815912" y="201588"/>
              <a:chExt cx="540000" cy="104994"/>
            </a:xfrm>
          </p:grpSpPr>
          <p:sp>
            <p:nvSpPr>
              <p:cNvPr id="239" name="Google Shape;239;p5"/>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40" name="Google Shape;240;p5"/>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241" name="Google Shape;241;p5"/>
            <p:cNvGrpSpPr/>
            <p:nvPr/>
          </p:nvGrpSpPr>
          <p:grpSpPr>
            <a:xfrm>
              <a:off x="5869732" y="3908820"/>
              <a:ext cx="432000" cy="101655"/>
              <a:chOff x="5815912" y="201588"/>
              <a:chExt cx="540000" cy="104994"/>
            </a:xfrm>
          </p:grpSpPr>
          <p:sp>
            <p:nvSpPr>
              <p:cNvPr id="242" name="Google Shape;242;p5"/>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43" name="Google Shape;243;p5"/>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244" name="Google Shape;244;p5"/>
            <p:cNvGrpSpPr/>
            <p:nvPr/>
          </p:nvGrpSpPr>
          <p:grpSpPr>
            <a:xfrm>
              <a:off x="5869732" y="4439758"/>
              <a:ext cx="432000" cy="101655"/>
              <a:chOff x="5815912" y="201588"/>
              <a:chExt cx="540000" cy="104994"/>
            </a:xfrm>
          </p:grpSpPr>
          <p:sp>
            <p:nvSpPr>
              <p:cNvPr id="245" name="Google Shape;245;p5"/>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46" name="Google Shape;246;p5"/>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247" name="Google Shape;247;p5"/>
            <p:cNvGrpSpPr/>
            <p:nvPr/>
          </p:nvGrpSpPr>
          <p:grpSpPr>
            <a:xfrm>
              <a:off x="5869732" y="4970697"/>
              <a:ext cx="432000" cy="101655"/>
              <a:chOff x="5815912" y="201588"/>
              <a:chExt cx="540000" cy="104994"/>
            </a:xfrm>
          </p:grpSpPr>
          <p:sp>
            <p:nvSpPr>
              <p:cNvPr id="248" name="Google Shape;248;p5"/>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49" name="Google Shape;249;p5"/>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250" name="Google Shape;250;p5"/>
            <p:cNvGrpSpPr/>
            <p:nvPr/>
          </p:nvGrpSpPr>
          <p:grpSpPr>
            <a:xfrm>
              <a:off x="5869732" y="5501635"/>
              <a:ext cx="432000" cy="101655"/>
              <a:chOff x="5815912" y="201588"/>
              <a:chExt cx="540000" cy="104994"/>
            </a:xfrm>
          </p:grpSpPr>
          <p:sp>
            <p:nvSpPr>
              <p:cNvPr id="251" name="Google Shape;251;p5"/>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52" name="Google Shape;252;p5"/>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253" name="Google Shape;253;p5"/>
            <p:cNvGrpSpPr/>
            <p:nvPr/>
          </p:nvGrpSpPr>
          <p:grpSpPr>
            <a:xfrm>
              <a:off x="5869732" y="6032572"/>
              <a:ext cx="432000" cy="101655"/>
              <a:chOff x="5815912" y="201588"/>
              <a:chExt cx="540000" cy="104994"/>
            </a:xfrm>
          </p:grpSpPr>
          <p:sp>
            <p:nvSpPr>
              <p:cNvPr id="254" name="Google Shape;254;p5"/>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55" name="Google Shape;255;p5"/>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sp>
        <p:nvSpPr>
          <p:cNvPr id="256" name="Google Shape;256;p5"/>
          <p:cNvSpPr txBox="1">
            <a:spLocks noGrp="1"/>
          </p:cNvSpPr>
          <p:nvPr>
            <p:ph type="title"/>
          </p:nvPr>
        </p:nvSpPr>
        <p:spPr>
          <a:xfrm>
            <a:off x="795575" y="359550"/>
            <a:ext cx="4844400" cy="731400"/>
          </a:xfrm>
          <a:prstGeom prst="rect">
            <a:avLst/>
          </a:prstGeom>
          <a:solidFill>
            <a:schemeClr val="lt2"/>
          </a:solidFill>
        </p:spPr>
        <p:txBody>
          <a:bodyPr spcFirstLastPara="1" wrap="square" lIns="121900" tIns="121900" rIns="121900" bIns="121900" anchor="t" anchorCtr="0">
            <a:noAutofit/>
          </a:bodyPr>
          <a:lstStyle>
            <a:lvl1pPr marL="0" marR="0" lvl="0" indent="0" rtl="0">
              <a:lnSpc>
                <a:spcPct val="100000"/>
              </a:lnSpc>
              <a:spcBef>
                <a:spcPts val="0"/>
              </a:spcBef>
              <a:spcAft>
                <a:spcPts val="0"/>
              </a:spcAft>
              <a:buClr>
                <a:schemeClr val="lt1"/>
              </a:buClr>
              <a:buSzPts val="3700"/>
              <a:buFont typeface="Barlow Semi Condensed Medium"/>
              <a:buNone/>
              <a:defRPr>
                <a:solidFill>
                  <a:schemeClr val="lt1"/>
                </a:solidFill>
              </a:defRPr>
            </a:lvl1pPr>
            <a:lvl2pPr lvl="1"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2pPr>
            <a:lvl3pPr lvl="2"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3pPr>
            <a:lvl4pPr lvl="3"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4pPr>
            <a:lvl5pPr lvl="4"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5pPr>
            <a:lvl6pPr lvl="5"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6pPr>
            <a:lvl7pPr lvl="6"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7pPr>
            <a:lvl8pPr lvl="7"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8pPr>
            <a:lvl9pPr lvl="8"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9pPr>
          </a:lstStyle>
          <a:p>
            <a:endParaRPr/>
          </a:p>
        </p:txBody>
      </p:sp>
      <p:sp>
        <p:nvSpPr>
          <p:cNvPr id="257" name="Google Shape;257;p5"/>
          <p:cNvSpPr/>
          <p:nvPr/>
        </p:nvSpPr>
        <p:spPr>
          <a:xfrm rot="-5397851" flipH="1">
            <a:off x="-134005" y="342065"/>
            <a:ext cx="959700" cy="431400"/>
          </a:xfrm>
          <a:prstGeom prst="round2SameRect">
            <a:avLst>
              <a:gd name="adj1" fmla="val 19819"/>
              <a:gd name="adj2" fmla="val 0"/>
            </a:avLst>
          </a:prstGeom>
          <a:solidFill>
            <a:schemeClr val="lt2"/>
          </a:solidFill>
          <a:ln>
            <a:noFill/>
          </a:ln>
          <a:effectLst>
            <a:outerShdw blurRad="50800" dist="38100" dir="1602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ENGAGE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258" name="Google Shape;258;p5"/>
          <p:cNvSpPr txBox="1">
            <a:spLocks noGrp="1"/>
          </p:cNvSpPr>
          <p:nvPr>
            <p:ph type="body" idx="1"/>
          </p:nvPr>
        </p:nvSpPr>
        <p:spPr>
          <a:xfrm>
            <a:off x="6533000" y="530075"/>
            <a:ext cx="4844400" cy="6007800"/>
          </a:xfrm>
          <a:prstGeom prst="rect">
            <a:avLst/>
          </a:prstGeom>
        </p:spPr>
        <p:txBody>
          <a:bodyPr spcFirstLastPara="1" wrap="square" lIns="121900" tIns="121900" rIns="121900" bIns="121900" anchor="t" anchorCtr="0">
            <a:noAutofit/>
          </a:bodyPr>
          <a:lstStyle>
            <a:lvl1pPr marL="457200" lvl="0" indent="-342900" rtl="0">
              <a:spcBef>
                <a:spcPts val="0"/>
              </a:spcBef>
              <a:spcAft>
                <a:spcPts val="0"/>
              </a:spcAft>
              <a:buSzPts val="1800"/>
              <a:buChar char="●"/>
              <a:defRPr/>
            </a:lvl1pPr>
            <a:lvl2pPr marL="914400" lvl="1" indent="-342900" rtl="0">
              <a:spcBef>
                <a:spcPts val="2100"/>
              </a:spcBef>
              <a:spcAft>
                <a:spcPts val="0"/>
              </a:spcAft>
              <a:buSzPts val="1800"/>
              <a:buChar char="○"/>
              <a:defRPr/>
            </a:lvl2pPr>
            <a:lvl3pPr marL="1371600" lvl="2" indent="-342900" rtl="0">
              <a:spcBef>
                <a:spcPts val="2100"/>
              </a:spcBef>
              <a:spcAft>
                <a:spcPts val="0"/>
              </a:spcAft>
              <a:buSzPts val="1800"/>
              <a:buChar char="■"/>
              <a:defRPr/>
            </a:lvl3pPr>
            <a:lvl4pPr marL="1828800" lvl="3" indent="-342900" rtl="0">
              <a:spcBef>
                <a:spcPts val="2100"/>
              </a:spcBef>
              <a:spcAft>
                <a:spcPts val="0"/>
              </a:spcAft>
              <a:buSzPts val="1800"/>
              <a:buChar char="●"/>
              <a:defRPr/>
            </a:lvl4pPr>
            <a:lvl5pPr marL="2286000" lvl="4" indent="-342900" rtl="0">
              <a:spcBef>
                <a:spcPts val="2100"/>
              </a:spcBef>
              <a:spcAft>
                <a:spcPts val="0"/>
              </a:spcAft>
              <a:buSzPts val="1800"/>
              <a:buChar char="○"/>
              <a:defRPr/>
            </a:lvl5pPr>
            <a:lvl6pPr marL="2743200" lvl="5" indent="-342900" rtl="0">
              <a:spcBef>
                <a:spcPts val="2100"/>
              </a:spcBef>
              <a:spcAft>
                <a:spcPts val="0"/>
              </a:spcAft>
              <a:buSzPts val="1800"/>
              <a:buChar char="■"/>
              <a:defRPr/>
            </a:lvl6pPr>
            <a:lvl7pPr marL="3200400" lvl="6" indent="-342900" rtl="0">
              <a:spcBef>
                <a:spcPts val="2100"/>
              </a:spcBef>
              <a:spcAft>
                <a:spcPts val="0"/>
              </a:spcAft>
              <a:buSzPts val="1800"/>
              <a:buChar char="●"/>
              <a:defRPr/>
            </a:lvl7pPr>
            <a:lvl8pPr marL="3657600" lvl="7" indent="-342900" rtl="0">
              <a:spcBef>
                <a:spcPts val="2100"/>
              </a:spcBef>
              <a:spcAft>
                <a:spcPts val="0"/>
              </a:spcAft>
              <a:buSzPts val="1800"/>
              <a:buChar char="○"/>
              <a:defRPr/>
            </a:lvl8pPr>
            <a:lvl9pPr marL="4114800" lvl="8" indent="-342900" rtl="0">
              <a:spcBef>
                <a:spcPts val="2100"/>
              </a:spcBef>
              <a:spcAft>
                <a:spcPts val="2100"/>
              </a:spcAft>
              <a:buSzPts val="1800"/>
              <a:buChar char="■"/>
              <a:defRPr/>
            </a:lvl9pPr>
          </a:lstStyle>
          <a:p>
            <a:endParaRPr/>
          </a:p>
        </p:txBody>
      </p:sp>
      <p:sp>
        <p:nvSpPr>
          <p:cNvPr id="259" name="Google Shape;259;p5"/>
          <p:cNvSpPr txBox="1">
            <a:spLocks noGrp="1"/>
          </p:cNvSpPr>
          <p:nvPr>
            <p:ph type="body" idx="2"/>
          </p:nvPr>
        </p:nvSpPr>
        <p:spPr>
          <a:xfrm>
            <a:off x="791475" y="1438800"/>
            <a:ext cx="4844400" cy="5076900"/>
          </a:xfrm>
          <a:prstGeom prst="rect">
            <a:avLst/>
          </a:prstGeom>
        </p:spPr>
        <p:txBody>
          <a:bodyPr spcFirstLastPara="1" wrap="square" lIns="121900" tIns="121900" rIns="121900" bIns="121900" anchor="t" anchorCtr="0">
            <a:noAutofit/>
          </a:bodyPr>
          <a:lstStyle>
            <a:lvl1pPr marL="457200" lvl="0" indent="-342900" rtl="0">
              <a:spcBef>
                <a:spcPts val="0"/>
              </a:spcBef>
              <a:spcAft>
                <a:spcPts val="0"/>
              </a:spcAft>
              <a:buSzPts val="1800"/>
              <a:buChar char="●"/>
              <a:defRPr/>
            </a:lvl1pPr>
            <a:lvl2pPr marL="914400" lvl="1" indent="-342900" rtl="0">
              <a:spcBef>
                <a:spcPts val="2100"/>
              </a:spcBef>
              <a:spcAft>
                <a:spcPts val="0"/>
              </a:spcAft>
              <a:buSzPts val="1800"/>
              <a:buChar char="○"/>
              <a:defRPr/>
            </a:lvl2pPr>
            <a:lvl3pPr marL="1371600" lvl="2" indent="-342900" rtl="0">
              <a:spcBef>
                <a:spcPts val="2100"/>
              </a:spcBef>
              <a:spcAft>
                <a:spcPts val="0"/>
              </a:spcAft>
              <a:buSzPts val="1800"/>
              <a:buChar char="■"/>
              <a:defRPr/>
            </a:lvl3pPr>
            <a:lvl4pPr marL="1828800" lvl="3" indent="-342900" rtl="0">
              <a:spcBef>
                <a:spcPts val="2100"/>
              </a:spcBef>
              <a:spcAft>
                <a:spcPts val="0"/>
              </a:spcAft>
              <a:buSzPts val="1800"/>
              <a:buChar char="●"/>
              <a:defRPr/>
            </a:lvl4pPr>
            <a:lvl5pPr marL="2286000" lvl="4" indent="-342900" rtl="0">
              <a:spcBef>
                <a:spcPts val="2100"/>
              </a:spcBef>
              <a:spcAft>
                <a:spcPts val="0"/>
              </a:spcAft>
              <a:buSzPts val="1800"/>
              <a:buChar char="○"/>
              <a:defRPr/>
            </a:lvl5pPr>
            <a:lvl6pPr marL="2743200" lvl="5" indent="-342900" rtl="0">
              <a:spcBef>
                <a:spcPts val="2100"/>
              </a:spcBef>
              <a:spcAft>
                <a:spcPts val="0"/>
              </a:spcAft>
              <a:buSzPts val="1800"/>
              <a:buChar char="■"/>
              <a:defRPr/>
            </a:lvl6pPr>
            <a:lvl7pPr marL="3200400" lvl="6" indent="-342900" rtl="0">
              <a:spcBef>
                <a:spcPts val="2100"/>
              </a:spcBef>
              <a:spcAft>
                <a:spcPts val="0"/>
              </a:spcAft>
              <a:buSzPts val="1800"/>
              <a:buChar char="●"/>
              <a:defRPr/>
            </a:lvl7pPr>
            <a:lvl8pPr marL="3657600" lvl="7" indent="-342900" rtl="0">
              <a:spcBef>
                <a:spcPts val="2100"/>
              </a:spcBef>
              <a:spcAft>
                <a:spcPts val="0"/>
              </a:spcAft>
              <a:buSzPts val="1800"/>
              <a:buChar char="○"/>
              <a:defRPr/>
            </a:lvl8pPr>
            <a:lvl9pPr marL="4114800" lvl="8" indent="-342900" rtl="0">
              <a:spcBef>
                <a:spcPts val="2100"/>
              </a:spcBef>
              <a:spcAft>
                <a:spcPts val="2100"/>
              </a:spcAft>
              <a:buSzPts val="1800"/>
              <a:buChar char="■"/>
              <a:defRPr/>
            </a:lvl9pPr>
          </a:lstStyle>
          <a:p>
            <a:endParaRPr/>
          </a:p>
        </p:txBody>
      </p:sp>
      <p:sp>
        <p:nvSpPr>
          <p:cNvPr id="260" name="Google Shape;260;p5">
            <a:hlinkClick r:id="rId2" action="ppaction://hlinksldjump"/>
          </p:cNvPr>
          <p:cNvSpPr/>
          <p:nvPr/>
        </p:nvSpPr>
        <p:spPr>
          <a:xfrm rot="5397851">
            <a:off x="-130020" y="34207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261" name="Google Shape;261;p5">
            <a:hlinkClick r:id="" action="ppaction://noaction"/>
          </p:cNvPr>
          <p:cNvSpPr/>
          <p:nvPr/>
        </p:nvSpPr>
        <p:spPr>
          <a:xfrm rot="5397851">
            <a:off x="11347130" y="13465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262" name="Google Shape;262;p5">
            <a:hlinkClick r:id="" action="ppaction://noaction"/>
          </p:cNvPr>
          <p:cNvSpPr/>
          <p:nvPr/>
        </p:nvSpPr>
        <p:spPr>
          <a:xfrm rot="5397851">
            <a:off x="11347130" y="23066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263" name="Google Shape;263;p5">
            <a:hlinkClick r:id="" action="ppaction://noaction"/>
          </p:cNvPr>
          <p:cNvSpPr/>
          <p:nvPr/>
        </p:nvSpPr>
        <p:spPr>
          <a:xfrm rot="5397851">
            <a:off x="11347130" y="32667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264" name="Google Shape;264;p5">
            <a:hlinkClick r:id="" action="ppaction://noaction"/>
          </p:cNvPr>
          <p:cNvSpPr/>
          <p:nvPr/>
        </p:nvSpPr>
        <p:spPr>
          <a:xfrm rot="5397851">
            <a:off x="11347130" y="42268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265" name="Google Shape;265;p5">
            <a:hlinkClick r:id="" action="ppaction://noaction"/>
          </p:cNvPr>
          <p:cNvSpPr/>
          <p:nvPr/>
        </p:nvSpPr>
        <p:spPr>
          <a:xfrm rot="5397851">
            <a:off x="11347130" y="51869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266" name="Google Shape;266;p5">
            <a:hlinkClick r:id="" action="ppaction://noaction"/>
          </p:cNvPr>
          <p:cNvSpPr/>
          <p:nvPr/>
        </p:nvSpPr>
        <p:spPr>
          <a:xfrm rot="5397851">
            <a:off x="11347130" y="61470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03 Engage 3">
  <p:cSld name="CUSTOM_16_2">
    <p:spTree>
      <p:nvGrpSpPr>
        <p:cNvPr id="1" name="Shape 267"/>
        <p:cNvGrpSpPr/>
        <p:nvPr/>
      </p:nvGrpSpPr>
      <p:grpSpPr>
        <a:xfrm>
          <a:off x="0" y="0"/>
          <a:ext cx="0" cy="0"/>
          <a:chOff x="0" y="0"/>
          <a:chExt cx="0" cy="0"/>
        </a:xfrm>
      </p:grpSpPr>
      <p:sp>
        <p:nvSpPr>
          <p:cNvPr id="268" name="Google Shape;268;p6"/>
          <p:cNvSpPr/>
          <p:nvPr/>
        </p:nvSpPr>
        <p:spPr>
          <a:xfrm>
            <a:off x="460150" y="77757"/>
            <a:ext cx="5611312"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chemeClr val="dk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269" name="Google Shape;269;p6"/>
          <p:cNvSpPr/>
          <p:nvPr/>
        </p:nvSpPr>
        <p:spPr>
          <a:xfrm rot="-5397851" flipH="1">
            <a:off x="-134005" y="342065"/>
            <a:ext cx="959700" cy="431400"/>
          </a:xfrm>
          <a:prstGeom prst="round2SameRect">
            <a:avLst>
              <a:gd name="adj1" fmla="val 19819"/>
              <a:gd name="adj2" fmla="val 0"/>
            </a:avLst>
          </a:prstGeom>
          <a:solidFill>
            <a:schemeClr val="lt2"/>
          </a:solidFill>
          <a:ln>
            <a:noFill/>
          </a:ln>
          <a:effectLst>
            <a:outerShdw blurRad="50800" dist="38100" dir="1602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ENGAGE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270" name="Google Shape;270;p6"/>
          <p:cNvSpPr/>
          <p:nvPr/>
        </p:nvSpPr>
        <p:spPr>
          <a:xfrm rot="-15781">
            <a:off x="5697982" y="124051"/>
            <a:ext cx="849609" cy="6607261"/>
          </a:xfrm>
          <a:prstGeom prst="rect">
            <a:avLst/>
          </a:prstGeom>
          <a:solidFill>
            <a:srgbClr val="2626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271" name="Google Shape;271;p6"/>
          <p:cNvSpPr/>
          <p:nvPr/>
        </p:nvSpPr>
        <p:spPr>
          <a:xfrm rot="10800000">
            <a:off x="6108850" y="77757"/>
            <a:ext cx="5611312"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chemeClr val="dk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272" name="Google Shape;272;p6"/>
          <p:cNvSpPr/>
          <p:nvPr/>
        </p:nvSpPr>
        <p:spPr>
          <a:xfrm rot="5397851">
            <a:off x="11332255" y="6101703"/>
            <a:ext cx="959700" cy="431400"/>
          </a:xfrm>
          <a:prstGeom prst="round2SameRect">
            <a:avLst>
              <a:gd name="adj1" fmla="val 19819"/>
              <a:gd name="adj2" fmla="val 0"/>
            </a:avLst>
          </a:prstGeom>
          <a:solidFill>
            <a:schemeClr val="accent6"/>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EXTEND</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273" name="Google Shape;273;p6"/>
          <p:cNvSpPr/>
          <p:nvPr/>
        </p:nvSpPr>
        <p:spPr>
          <a:xfrm rot="5397851">
            <a:off x="11332255" y="5141761"/>
            <a:ext cx="959700" cy="431400"/>
          </a:xfrm>
          <a:prstGeom prst="round2SameRect">
            <a:avLst>
              <a:gd name="adj1" fmla="val 19819"/>
              <a:gd name="adj2" fmla="val 0"/>
            </a:avLst>
          </a:prstGeom>
          <a:solidFill>
            <a:schemeClr val="accent5"/>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REFLECT</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274" name="Google Shape;274;p6"/>
          <p:cNvSpPr/>
          <p:nvPr/>
        </p:nvSpPr>
        <p:spPr>
          <a:xfrm rot="5397851">
            <a:off x="11332255" y="4181819"/>
            <a:ext cx="959700" cy="431400"/>
          </a:xfrm>
          <a:prstGeom prst="round2SameRect">
            <a:avLst>
              <a:gd name="adj1" fmla="val 19819"/>
              <a:gd name="adj2" fmla="val 0"/>
            </a:avLst>
          </a:prstGeom>
          <a:solidFill>
            <a:schemeClr val="accent4"/>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SHARE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275" name="Google Shape;275;p6"/>
          <p:cNvSpPr/>
          <p:nvPr/>
        </p:nvSpPr>
        <p:spPr>
          <a:xfrm rot="5397851">
            <a:off x="11332255" y="3221877"/>
            <a:ext cx="959700" cy="431400"/>
          </a:xfrm>
          <a:prstGeom prst="round2SameRect">
            <a:avLst>
              <a:gd name="adj1" fmla="val 19819"/>
              <a:gd name="adj2" fmla="val 0"/>
            </a:avLst>
          </a:prstGeom>
          <a:solidFill>
            <a:schemeClr val="accent3"/>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APPLY</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276" name="Google Shape;276;p6"/>
          <p:cNvSpPr/>
          <p:nvPr/>
        </p:nvSpPr>
        <p:spPr>
          <a:xfrm rot="5397851">
            <a:off x="11332255" y="2261934"/>
            <a:ext cx="959700" cy="431400"/>
          </a:xfrm>
          <a:prstGeom prst="round2SameRect">
            <a:avLst>
              <a:gd name="adj1" fmla="val 19819"/>
              <a:gd name="adj2" fmla="val 0"/>
            </a:avLst>
          </a:prstGeom>
          <a:solidFill>
            <a:schemeClr val="accent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EXPLAIN</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277" name="Google Shape;277;p6"/>
          <p:cNvSpPr/>
          <p:nvPr/>
        </p:nvSpPr>
        <p:spPr>
          <a:xfrm rot="5397851">
            <a:off x="11332255" y="1301992"/>
            <a:ext cx="959700" cy="431400"/>
          </a:xfrm>
          <a:prstGeom prst="round2SameRect">
            <a:avLst>
              <a:gd name="adj1" fmla="val 19819"/>
              <a:gd name="adj2" fmla="val 0"/>
            </a:avLst>
          </a:prstGeom>
          <a:solidFill>
            <a:schemeClr val="accen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EXPLORE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278" name="Google Shape;278;p6"/>
          <p:cNvSpPr/>
          <p:nvPr/>
        </p:nvSpPr>
        <p:spPr>
          <a:xfrm>
            <a:off x="541177" y="77757"/>
            <a:ext cx="5528386"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rgbClr val="F2F2F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279" name="Google Shape;279;p6"/>
          <p:cNvSpPr/>
          <p:nvPr/>
        </p:nvSpPr>
        <p:spPr>
          <a:xfrm flipH="1">
            <a:off x="6119328" y="77757"/>
            <a:ext cx="5528386"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rgbClr val="F2F2F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grpSp>
        <p:nvGrpSpPr>
          <p:cNvPr id="280" name="Google Shape;280;p6"/>
          <p:cNvGrpSpPr/>
          <p:nvPr/>
        </p:nvGrpSpPr>
        <p:grpSpPr>
          <a:xfrm>
            <a:off x="5869732" y="192255"/>
            <a:ext cx="432000" cy="6472908"/>
            <a:chOff x="5869732" y="192255"/>
            <a:chExt cx="432000" cy="6472908"/>
          </a:xfrm>
        </p:grpSpPr>
        <p:grpSp>
          <p:nvGrpSpPr>
            <p:cNvPr id="281" name="Google Shape;281;p6"/>
            <p:cNvGrpSpPr/>
            <p:nvPr/>
          </p:nvGrpSpPr>
          <p:grpSpPr>
            <a:xfrm>
              <a:off x="5869732" y="192255"/>
              <a:ext cx="432000" cy="101655"/>
              <a:chOff x="5815912" y="201588"/>
              <a:chExt cx="540000" cy="104994"/>
            </a:xfrm>
          </p:grpSpPr>
          <p:sp>
            <p:nvSpPr>
              <p:cNvPr id="282" name="Google Shape;282;p6"/>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83" name="Google Shape;283;p6"/>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284" name="Google Shape;284;p6"/>
            <p:cNvGrpSpPr/>
            <p:nvPr/>
          </p:nvGrpSpPr>
          <p:grpSpPr>
            <a:xfrm>
              <a:off x="5869732" y="6563508"/>
              <a:ext cx="432000" cy="101655"/>
              <a:chOff x="5815912" y="201588"/>
              <a:chExt cx="540000" cy="104994"/>
            </a:xfrm>
          </p:grpSpPr>
          <p:sp>
            <p:nvSpPr>
              <p:cNvPr id="285" name="Google Shape;285;p6"/>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86" name="Google Shape;286;p6"/>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287" name="Google Shape;287;p6"/>
            <p:cNvGrpSpPr/>
            <p:nvPr/>
          </p:nvGrpSpPr>
          <p:grpSpPr>
            <a:xfrm>
              <a:off x="5869732" y="723193"/>
              <a:ext cx="432000" cy="101655"/>
              <a:chOff x="5815912" y="201588"/>
              <a:chExt cx="540000" cy="104994"/>
            </a:xfrm>
          </p:grpSpPr>
          <p:sp>
            <p:nvSpPr>
              <p:cNvPr id="288" name="Google Shape;288;p6"/>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89" name="Google Shape;289;p6"/>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290" name="Google Shape;290;p6"/>
            <p:cNvGrpSpPr/>
            <p:nvPr/>
          </p:nvGrpSpPr>
          <p:grpSpPr>
            <a:xfrm>
              <a:off x="5869732" y="1254131"/>
              <a:ext cx="432000" cy="101655"/>
              <a:chOff x="5815912" y="201588"/>
              <a:chExt cx="540000" cy="104994"/>
            </a:xfrm>
          </p:grpSpPr>
          <p:sp>
            <p:nvSpPr>
              <p:cNvPr id="291" name="Google Shape;291;p6"/>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92" name="Google Shape;292;p6"/>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293" name="Google Shape;293;p6"/>
            <p:cNvGrpSpPr/>
            <p:nvPr/>
          </p:nvGrpSpPr>
          <p:grpSpPr>
            <a:xfrm>
              <a:off x="5869732" y="1785069"/>
              <a:ext cx="432000" cy="101655"/>
              <a:chOff x="5815912" y="201588"/>
              <a:chExt cx="540000" cy="104994"/>
            </a:xfrm>
          </p:grpSpPr>
          <p:sp>
            <p:nvSpPr>
              <p:cNvPr id="294" name="Google Shape;294;p6"/>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95" name="Google Shape;295;p6"/>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296" name="Google Shape;296;p6"/>
            <p:cNvGrpSpPr/>
            <p:nvPr/>
          </p:nvGrpSpPr>
          <p:grpSpPr>
            <a:xfrm>
              <a:off x="5869732" y="2316007"/>
              <a:ext cx="432000" cy="101655"/>
              <a:chOff x="5815912" y="201588"/>
              <a:chExt cx="540000" cy="104994"/>
            </a:xfrm>
          </p:grpSpPr>
          <p:sp>
            <p:nvSpPr>
              <p:cNvPr id="297" name="Google Shape;297;p6"/>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98" name="Google Shape;298;p6"/>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299" name="Google Shape;299;p6"/>
            <p:cNvGrpSpPr/>
            <p:nvPr/>
          </p:nvGrpSpPr>
          <p:grpSpPr>
            <a:xfrm>
              <a:off x="5869732" y="2846944"/>
              <a:ext cx="432000" cy="101655"/>
              <a:chOff x="5815912" y="201588"/>
              <a:chExt cx="540000" cy="104994"/>
            </a:xfrm>
          </p:grpSpPr>
          <p:sp>
            <p:nvSpPr>
              <p:cNvPr id="300" name="Google Shape;300;p6"/>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01" name="Google Shape;301;p6"/>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302" name="Google Shape;302;p6"/>
            <p:cNvGrpSpPr/>
            <p:nvPr/>
          </p:nvGrpSpPr>
          <p:grpSpPr>
            <a:xfrm>
              <a:off x="5869732" y="3377883"/>
              <a:ext cx="432000" cy="101655"/>
              <a:chOff x="5815912" y="201588"/>
              <a:chExt cx="540000" cy="104994"/>
            </a:xfrm>
          </p:grpSpPr>
          <p:sp>
            <p:nvSpPr>
              <p:cNvPr id="303" name="Google Shape;303;p6"/>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04" name="Google Shape;304;p6"/>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305" name="Google Shape;305;p6"/>
            <p:cNvGrpSpPr/>
            <p:nvPr/>
          </p:nvGrpSpPr>
          <p:grpSpPr>
            <a:xfrm>
              <a:off x="5869732" y="3908820"/>
              <a:ext cx="432000" cy="101655"/>
              <a:chOff x="5815912" y="201588"/>
              <a:chExt cx="540000" cy="104994"/>
            </a:xfrm>
          </p:grpSpPr>
          <p:sp>
            <p:nvSpPr>
              <p:cNvPr id="306" name="Google Shape;306;p6"/>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07" name="Google Shape;307;p6"/>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308" name="Google Shape;308;p6"/>
            <p:cNvGrpSpPr/>
            <p:nvPr/>
          </p:nvGrpSpPr>
          <p:grpSpPr>
            <a:xfrm>
              <a:off x="5869732" y="4439758"/>
              <a:ext cx="432000" cy="101655"/>
              <a:chOff x="5815912" y="201588"/>
              <a:chExt cx="540000" cy="104994"/>
            </a:xfrm>
          </p:grpSpPr>
          <p:sp>
            <p:nvSpPr>
              <p:cNvPr id="309" name="Google Shape;309;p6"/>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10" name="Google Shape;310;p6"/>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311" name="Google Shape;311;p6"/>
            <p:cNvGrpSpPr/>
            <p:nvPr/>
          </p:nvGrpSpPr>
          <p:grpSpPr>
            <a:xfrm>
              <a:off x="5869732" y="4970697"/>
              <a:ext cx="432000" cy="101655"/>
              <a:chOff x="5815912" y="201588"/>
              <a:chExt cx="540000" cy="104994"/>
            </a:xfrm>
          </p:grpSpPr>
          <p:sp>
            <p:nvSpPr>
              <p:cNvPr id="312" name="Google Shape;312;p6"/>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13" name="Google Shape;313;p6"/>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314" name="Google Shape;314;p6"/>
            <p:cNvGrpSpPr/>
            <p:nvPr/>
          </p:nvGrpSpPr>
          <p:grpSpPr>
            <a:xfrm>
              <a:off x="5869732" y="5501635"/>
              <a:ext cx="432000" cy="101655"/>
              <a:chOff x="5815912" y="201588"/>
              <a:chExt cx="540000" cy="104994"/>
            </a:xfrm>
          </p:grpSpPr>
          <p:sp>
            <p:nvSpPr>
              <p:cNvPr id="315" name="Google Shape;315;p6"/>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16" name="Google Shape;316;p6"/>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317" name="Google Shape;317;p6"/>
            <p:cNvGrpSpPr/>
            <p:nvPr/>
          </p:nvGrpSpPr>
          <p:grpSpPr>
            <a:xfrm>
              <a:off x="5869732" y="6032572"/>
              <a:ext cx="432000" cy="101655"/>
              <a:chOff x="5815912" y="201588"/>
              <a:chExt cx="540000" cy="104994"/>
            </a:xfrm>
          </p:grpSpPr>
          <p:sp>
            <p:nvSpPr>
              <p:cNvPr id="318" name="Google Shape;318;p6"/>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19" name="Google Shape;319;p6"/>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sp>
        <p:nvSpPr>
          <p:cNvPr id="320" name="Google Shape;320;p6"/>
          <p:cNvSpPr txBox="1">
            <a:spLocks noGrp="1"/>
          </p:cNvSpPr>
          <p:nvPr>
            <p:ph type="title"/>
          </p:nvPr>
        </p:nvSpPr>
        <p:spPr>
          <a:xfrm>
            <a:off x="795575" y="359550"/>
            <a:ext cx="4844400" cy="731400"/>
          </a:xfrm>
          <a:prstGeom prst="rect">
            <a:avLst/>
          </a:prstGeom>
          <a:solidFill>
            <a:schemeClr val="lt2"/>
          </a:solidFill>
        </p:spPr>
        <p:txBody>
          <a:bodyPr spcFirstLastPara="1" wrap="square" lIns="121900" tIns="121900" rIns="121900" bIns="121900" anchor="t" anchorCtr="0">
            <a:noAutofit/>
          </a:bodyPr>
          <a:lstStyle>
            <a:lvl1pPr marL="0" marR="0" lvl="0" indent="0" rtl="0">
              <a:lnSpc>
                <a:spcPct val="100000"/>
              </a:lnSpc>
              <a:spcBef>
                <a:spcPts val="0"/>
              </a:spcBef>
              <a:spcAft>
                <a:spcPts val="0"/>
              </a:spcAft>
              <a:buClr>
                <a:schemeClr val="lt1"/>
              </a:buClr>
              <a:buSzPts val="3700"/>
              <a:buFont typeface="Barlow Semi Condensed Medium"/>
              <a:buNone/>
              <a:defRPr>
                <a:solidFill>
                  <a:schemeClr val="lt1"/>
                </a:solidFill>
              </a:defRPr>
            </a:lvl1pPr>
            <a:lvl2pPr lvl="1"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2pPr>
            <a:lvl3pPr lvl="2"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3pPr>
            <a:lvl4pPr lvl="3"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4pPr>
            <a:lvl5pPr lvl="4"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5pPr>
            <a:lvl6pPr lvl="5"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6pPr>
            <a:lvl7pPr lvl="6"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7pPr>
            <a:lvl8pPr lvl="7"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8pPr>
            <a:lvl9pPr lvl="8"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9pPr>
          </a:lstStyle>
          <a:p>
            <a:endParaRPr/>
          </a:p>
        </p:txBody>
      </p:sp>
      <p:sp>
        <p:nvSpPr>
          <p:cNvPr id="321" name="Google Shape;321;p6"/>
          <p:cNvSpPr txBox="1">
            <a:spLocks noGrp="1"/>
          </p:cNvSpPr>
          <p:nvPr>
            <p:ph type="body" idx="1"/>
          </p:nvPr>
        </p:nvSpPr>
        <p:spPr>
          <a:xfrm>
            <a:off x="6533000" y="530075"/>
            <a:ext cx="4844400" cy="6007800"/>
          </a:xfrm>
          <a:prstGeom prst="rect">
            <a:avLst/>
          </a:prstGeom>
        </p:spPr>
        <p:txBody>
          <a:bodyPr spcFirstLastPara="1" wrap="square" lIns="121900" tIns="121900" rIns="121900" bIns="121900" anchor="t" anchorCtr="0">
            <a:noAutofit/>
          </a:bodyPr>
          <a:lstStyle>
            <a:lvl1pPr marL="457200" lvl="0" indent="-342900" rtl="0">
              <a:spcBef>
                <a:spcPts val="0"/>
              </a:spcBef>
              <a:spcAft>
                <a:spcPts val="0"/>
              </a:spcAft>
              <a:buSzPts val="1800"/>
              <a:buChar char="●"/>
              <a:defRPr/>
            </a:lvl1pPr>
            <a:lvl2pPr marL="914400" lvl="1" indent="-342900" rtl="0">
              <a:spcBef>
                <a:spcPts val="2100"/>
              </a:spcBef>
              <a:spcAft>
                <a:spcPts val="0"/>
              </a:spcAft>
              <a:buSzPts val="1800"/>
              <a:buChar char="○"/>
              <a:defRPr/>
            </a:lvl2pPr>
            <a:lvl3pPr marL="1371600" lvl="2" indent="-342900" rtl="0">
              <a:spcBef>
                <a:spcPts val="2100"/>
              </a:spcBef>
              <a:spcAft>
                <a:spcPts val="0"/>
              </a:spcAft>
              <a:buSzPts val="1800"/>
              <a:buChar char="■"/>
              <a:defRPr/>
            </a:lvl3pPr>
            <a:lvl4pPr marL="1828800" lvl="3" indent="-342900" rtl="0">
              <a:spcBef>
                <a:spcPts val="2100"/>
              </a:spcBef>
              <a:spcAft>
                <a:spcPts val="0"/>
              </a:spcAft>
              <a:buSzPts val="1800"/>
              <a:buChar char="●"/>
              <a:defRPr/>
            </a:lvl4pPr>
            <a:lvl5pPr marL="2286000" lvl="4" indent="-342900" rtl="0">
              <a:spcBef>
                <a:spcPts val="2100"/>
              </a:spcBef>
              <a:spcAft>
                <a:spcPts val="0"/>
              </a:spcAft>
              <a:buSzPts val="1800"/>
              <a:buChar char="○"/>
              <a:defRPr/>
            </a:lvl5pPr>
            <a:lvl6pPr marL="2743200" lvl="5" indent="-342900" rtl="0">
              <a:spcBef>
                <a:spcPts val="2100"/>
              </a:spcBef>
              <a:spcAft>
                <a:spcPts val="0"/>
              </a:spcAft>
              <a:buSzPts val="1800"/>
              <a:buChar char="■"/>
              <a:defRPr/>
            </a:lvl6pPr>
            <a:lvl7pPr marL="3200400" lvl="6" indent="-342900" rtl="0">
              <a:spcBef>
                <a:spcPts val="2100"/>
              </a:spcBef>
              <a:spcAft>
                <a:spcPts val="0"/>
              </a:spcAft>
              <a:buSzPts val="1800"/>
              <a:buChar char="●"/>
              <a:defRPr/>
            </a:lvl7pPr>
            <a:lvl8pPr marL="3657600" lvl="7" indent="-342900" rtl="0">
              <a:spcBef>
                <a:spcPts val="2100"/>
              </a:spcBef>
              <a:spcAft>
                <a:spcPts val="0"/>
              </a:spcAft>
              <a:buSzPts val="1800"/>
              <a:buChar char="○"/>
              <a:defRPr/>
            </a:lvl8pPr>
            <a:lvl9pPr marL="4114800" lvl="8" indent="-342900" rtl="0">
              <a:spcBef>
                <a:spcPts val="2100"/>
              </a:spcBef>
              <a:spcAft>
                <a:spcPts val="2100"/>
              </a:spcAft>
              <a:buSzPts val="1800"/>
              <a:buChar char="■"/>
              <a:defRPr/>
            </a:lvl9pPr>
          </a:lstStyle>
          <a:p>
            <a:endParaRPr/>
          </a:p>
        </p:txBody>
      </p:sp>
      <p:sp>
        <p:nvSpPr>
          <p:cNvPr id="322" name="Google Shape;322;p6"/>
          <p:cNvSpPr txBox="1">
            <a:spLocks noGrp="1"/>
          </p:cNvSpPr>
          <p:nvPr>
            <p:ph type="body" idx="2"/>
          </p:nvPr>
        </p:nvSpPr>
        <p:spPr>
          <a:xfrm>
            <a:off x="791475" y="1438800"/>
            <a:ext cx="4844400" cy="5076900"/>
          </a:xfrm>
          <a:prstGeom prst="rect">
            <a:avLst/>
          </a:prstGeom>
        </p:spPr>
        <p:txBody>
          <a:bodyPr spcFirstLastPara="1" wrap="square" lIns="121900" tIns="121900" rIns="121900" bIns="121900" anchor="t" anchorCtr="0">
            <a:noAutofit/>
          </a:bodyPr>
          <a:lstStyle>
            <a:lvl1pPr marL="457200" lvl="0" indent="-342900" rtl="0">
              <a:spcBef>
                <a:spcPts val="0"/>
              </a:spcBef>
              <a:spcAft>
                <a:spcPts val="0"/>
              </a:spcAft>
              <a:buSzPts val="1800"/>
              <a:buChar char="●"/>
              <a:defRPr/>
            </a:lvl1pPr>
            <a:lvl2pPr marL="914400" lvl="1" indent="-342900" rtl="0">
              <a:spcBef>
                <a:spcPts val="2100"/>
              </a:spcBef>
              <a:spcAft>
                <a:spcPts val="0"/>
              </a:spcAft>
              <a:buSzPts val="1800"/>
              <a:buChar char="○"/>
              <a:defRPr/>
            </a:lvl2pPr>
            <a:lvl3pPr marL="1371600" lvl="2" indent="-342900" rtl="0">
              <a:spcBef>
                <a:spcPts val="2100"/>
              </a:spcBef>
              <a:spcAft>
                <a:spcPts val="0"/>
              </a:spcAft>
              <a:buSzPts val="1800"/>
              <a:buChar char="■"/>
              <a:defRPr/>
            </a:lvl3pPr>
            <a:lvl4pPr marL="1828800" lvl="3" indent="-342900" rtl="0">
              <a:spcBef>
                <a:spcPts val="2100"/>
              </a:spcBef>
              <a:spcAft>
                <a:spcPts val="0"/>
              </a:spcAft>
              <a:buSzPts val="1800"/>
              <a:buChar char="●"/>
              <a:defRPr/>
            </a:lvl4pPr>
            <a:lvl5pPr marL="2286000" lvl="4" indent="-342900" rtl="0">
              <a:spcBef>
                <a:spcPts val="2100"/>
              </a:spcBef>
              <a:spcAft>
                <a:spcPts val="0"/>
              </a:spcAft>
              <a:buSzPts val="1800"/>
              <a:buChar char="○"/>
              <a:defRPr/>
            </a:lvl5pPr>
            <a:lvl6pPr marL="2743200" lvl="5" indent="-342900" rtl="0">
              <a:spcBef>
                <a:spcPts val="2100"/>
              </a:spcBef>
              <a:spcAft>
                <a:spcPts val="0"/>
              </a:spcAft>
              <a:buSzPts val="1800"/>
              <a:buChar char="■"/>
              <a:defRPr/>
            </a:lvl6pPr>
            <a:lvl7pPr marL="3200400" lvl="6" indent="-342900" rtl="0">
              <a:spcBef>
                <a:spcPts val="2100"/>
              </a:spcBef>
              <a:spcAft>
                <a:spcPts val="0"/>
              </a:spcAft>
              <a:buSzPts val="1800"/>
              <a:buChar char="●"/>
              <a:defRPr/>
            </a:lvl7pPr>
            <a:lvl8pPr marL="3657600" lvl="7" indent="-342900" rtl="0">
              <a:spcBef>
                <a:spcPts val="2100"/>
              </a:spcBef>
              <a:spcAft>
                <a:spcPts val="0"/>
              </a:spcAft>
              <a:buSzPts val="1800"/>
              <a:buChar char="○"/>
              <a:defRPr/>
            </a:lvl8pPr>
            <a:lvl9pPr marL="4114800" lvl="8" indent="-342900" rtl="0">
              <a:spcBef>
                <a:spcPts val="2100"/>
              </a:spcBef>
              <a:spcAft>
                <a:spcPts val="2100"/>
              </a:spcAft>
              <a:buSzPts val="1800"/>
              <a:buChar char="■"/>
              <a:defRPr/>
            </a:lvl9pPr>
          </a:lstStyle>
          <a:p>
            <a:endParaRPr/>
          </a:p>
        </p:txBody>
      </p:sp>
      <p:sp>
        <p:nvSpPr>
          <p:cNvPr id="323" name="Google Shape;323;p6">
            <a:hlinkClick r:id="" action="ppaction://noaction"/>
          </p:cNvPr>
          <p:cNvSpPr/>
          <p:nvPr/>
        </p:nvSpPr>
        <p:spPr>
          <a:xfrm rot="5397851">
            <a:off x="11347130" y="13465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324" name="Google Shape;324;p6">
            <a:hlinkClick r:id="" action="ppaction://noaction"/>
          </p:cNvPr>
          <p:cNvSpPr/>
          <p:nvPr/>
        </p:nvSpPr>
        <p:spPr>
          <a:xfrm rot="5397851">
            <a:off x="11347130" y="23066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325" name="Google Shape;325;p6">
            <a:hlinkClick r:id="" action="ppaction://noaction"/>
          </p:cNvPr>
          <p:cNvSpPr/>
          <p:nvPr/>
        </p:nvSpPr>
        <p:spPr>
          <a:xfrm rot="5397851">
            <a:off x="11347130" y="32667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326" name="Google Shape;326;p6">
            <a:hlinkClick r:id="" action="ppaction://noaction"/>
          </p:cNvPr>
          <p:cNvSpPr/>
          <p:nvPr/>
        </p:nvSpPr>
        <p:spPr>
          <a:xfrm rot="5397851">
            <a:off x="11347130" y="42268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327" name="Google Shape;327;p6">
            <a:hlinkClick r:id="" action="ppaction://noaction"/>
          </p:cNvPr>
          <p:cNvSpPr/>
          <p:nvPr/>
        </p:nvSpPr>
        <p:spPr>
          <a:xfrm rot="5397851">
            <a:off x="11347130" y="51869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328" name="Google Shape;328;p6">
            <a:hlinkClick r:id="" action="ppaction://noaction"/>
          </p:cNvPr>
          <p:cNvSpPr/>
          <p:nvPr/>
        </p:nvSpPr>
        <p:spPr>
          <a:xfrm rot="5397851">
            <a:off x="11347130" y="61470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329" name="Google Shape;329;p6">
            <a:hlinkClick r:id="rId2" action="ppaction://hlinksldjump"/>
          </p:cNvPr>
          <p:cNvSpPr/>
          <p:nvPr/>
        </p:nvSpPr>
        <p:spPr>
          <a:xfrm rot="5397851">
            <a:off x="-130020" y="34207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04 Explore 1">
  <p:cSld name="CUSTOM_16_2_1">
    <p:spTree>
      <p:nvGrpSpPr>
        <p:cNvPr id="1" name="Shape 330"/>
        <p:cNvGrpSpPr/>
        <p:nvPr/>
      </p:nvGrpSpPr>
      <p:grpSpPr>
        <a:xfrm>
          <a:off x="0" y="0"/>
          <a:ext cx="0" cy="0"/>
          <a:chOff x="0" y="0"/>
          <a:chExt cx="0" cy="0"/>
        </a:xfrm>
      </p:grpSpPr>
      <p:sp>
        <p:nvSpPr>
          <p:cNvPr id="331" name="Google Shape;331;p7"/>
          <p:cNvSpPr/>
          <p:nvPr/>
        </p:nvSpPr>
        <p:spPr>
          <a:xfrm>
            <a:off x="460150" y="77757"/>
            <a:ext cx="5611312"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chemeClr val="dk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332" name="Google Shape;332;p7"/>
          <p:cNvSpPr/>
          <p:nvPr/>
        </p:nvSpPr>
        <p:spPr>
          <a:xfrm rot="-5397851" flipH="1">
            <a:off x="-134005" y="342065"/>
            <a:ext cx="959700" cy="431400"/>
          </a:xfrm>
          <a:prstGeom prst="round2SameRect">
            <a:avLst>
              <a:gd name="adj1" fmla="val 19819"/>
              <a:gd name="adj2" fmla="val 0"/>
            </a:avLst>
          </a:prstGeom>
          <a:solidFill>
            <a:schemeClr val="lt2"/>
          </a:solidFill>
          <a:ln>
            <a:noFill/>
          </a:ln>
          <a:effectLst>
            <a:outerShdw blurRad="50800" dist="38100" dir="1602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ENGAGE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333" name="Google Shape;333;p7"/>
          <p:cNvSpPr/>
          <p:nvPr/>
        </p:nvSpPr>
        <p:spPr>
          <a:xfrm rot="-15781">
            <a:off x="5697982" y="124051"/>
            <a:ext cx="849609" cy="6607261"/>
          </a:xfrm>
          <a:prstGeom prst="rect">
            <a:avLst/>
          </a:prstGeom>
          <a:solidFill>
            <a:srgbClr val="2626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334" name="Google Shape;334;p7"/>
          <p:cNvSpPr/>
          <p:nvPr/>
        </p:nvSpPr>
        <p:spPr>
          <a:xfrm rot="10800000">
            <a:off x="6108850" y="77757"/>
            <a:ext cx="5611312"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chemeClr val="dk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335" name="Google Shape;335;p7"/>
          <p:cNvSpPr/>
          <p:nvPr/>
        </p:nvSpPr>
        <p:spPr>
          <a:xfrm rot="5397851">
            <a:off x="11332255" y="6101703"/>
            <a:ext cx="959700" cy="431400"/>
          </a:xfrm>
          <a:prstGeom prst="round2SameRect">
            <a:avLst>
              <a:gd name="adj1" fmla="val 19819"/>
              <a:gd name="adj2" fmla="val 0"/>
            </a:avLst>
          </a:prstGeom>
          <a:solidFill>
            <a:schemeClr val="accent6"/>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EXTEND</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336" name="Google Shape;336;p7"/>
          <p:cNvSpPr/>
          <p:nvPr/>
        </p:nvSpPr>
        <p:spPr>
          <a:xfrm rot="5397851">
            <a:off x="11332255" y="5141761"/>
            <a:ext cx="959700" cy="431400"/>
          </a:xfrm>
          <a:prstGeom prst="round2SameRect">
            <a:avLst>
              <a:gd name="adj1" fmla="val 19819"/>
              <a:gd name="adj2" fmla="val 0"/>
            </a:avLst>
          </a:prstGeom>
          <a:solidFill>
            <a:schemeClr val="accent5"/>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REFLECT</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337" name="Google Shape;337;p7"/>
          <p:cNvSpPr/>
          <p:nvPr/>
        </p:nvSpPr>
        <p:spPr>
          <a:xfrm rot="5397851">
            <a:off x="11332255" y="4181819"/>
            <a:ext cx="959700" cy="431400"/>
          </a:xfrm>
          <a:prstGeom prst="round2SameRect">
            <a:avLst>
              <a:gd name="adj1" fmla="val 19819"/>
              <a:gd name="adj2" fmla="val 0"/>
            </a:avLst>
          </a:prstGeom>
          <a:solidFill>
            <a:schemeClr val="accent4"/>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SHARE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338" name="Google Shape;338;p7"/>
          <p:cNvSpPr/>
          <p:nvPr/>
        </p:nvSpPr>
        <p:spPr>
          <a:xfrm rot="5397851">
            <a:off x="11332255" y="3221877"/>
            <a:ext cx="959700" cy="431400"/>
          </a:xfrm>
          <a:prstGeom prst="round2SameRect">
            <a:avLst>
              <a:gd name="adj1" fmla="val 19819"/>
              <a:gd name="adj2" fmla="val 0"/>
            </a:avLst>
          </a:prstGeom>
          <a:solidFill>
            <a:schemeClr val="accent3"/>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APPLY</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339" name="Google Shape;339;p7"/>
          <p:cNvSpPr/>
          <p:nvPr/>
        </p:nvSpPr>
        <p:spPr>
          <a:xfrm rot="5397851">
            <a:off x="11332255" y="2261934"/>
            <a:ext cx="959700" cy="431400"/>
          </a:xfrm>
          <a:prstGeom prst="round2SameRect">
            <a:avLst>
              <a:gd name="adj1" fmla="val 19819"/>
              <a:gd name="adj2" fmla="val 0"/>
            </a:avLst>
          </a:prstGeom>
          <a:solidFill>
            <a:schemeClr val="accent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EXPLAIN</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340" name="Google Shape;340;p7"/>
          <p:cNvSpPr/>
          <p:nvPr/>
        </p:nvSpPr>
        <p:spPr>
          <a:xfrm>
            <a:off x="541177" y="77757"/>
            <a:ext cx="5528386"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rgbClr val="F2F2F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341" name="Google Shape;341;p7"/>
          <p:cNvSpPr/>
          <p:nvPr/>
        </p:nvSpPr>
        <p:spPr>
          <a:xfrm flipH="1">
            <a:off x="6119328" y="77757"/>
            <a:ext cx="5528386"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rgbClr val="F2F2F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grpSp>
        <p:nvGrpSpPr>
          <p:cNvPr id="342" name="Google Shape;342;p7"/>
          <p:cNvGrpSpPr/>
          <p:nvPr/>
        </p:nvGrpSpPr>
        <p:grpSpPr>
          <a:xfrm>
            <a:off x="5869732" y="192255"/>
            <a:ext cx="432000" cy="6472908"/>
            <a:chOff x="5869732" y="192255"/>
            <a:chExt cx="432000" cy="6472908"/>
          </a:xfrm>
        </p:grpSpPr>
        <p:grpSp>
          <p:nvGrpSpPr>
            <p:cNvPr id="343" name="Google Shape;343;p7"/>
            <p:cNvGrpSpPr/>
            <p:nvPr/>
          </p:nvGrpSpPr>
          <p:grpSpPr>
            <a:xfrm>
              <a:off x="5869732" y="192255"/>
              <a:ext cx="432000" cy="101655"/>
              <a:chOff x="5815912" y="201588"/>
              <a:chExt cx="540000" cy="104994"/>
            </a:xfrm>
          </p:grpSpPr>
          <p:sp>
            <p:nvSpPr>
              <p:cNvPr id="344" name="Google Shape;344;p7"/>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45" name="Google Shape;345;p7"/>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346" name="Google Shape;346;p7"/>
            <p:cNvGrpSpPr/>
            <p:nvPr/>
          </p:nvGrpSpPr>
          <p:grpSpPr>
            <a:xfrm>
              <a:off x="5869732" y="6563508"/>
              <a:ext cx="432000" cy="101655"/>
              <a:chOff x="5815912" y="201588"/>
              <a:chExt cx="540000" cy="104994"/>
            </a:xfrm>
          </p:grpSpPr>
          <p:sp>
            <p:nvSpPr>
              <p:cNvPr id="347" name="Google Shape;347;p7"/>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48" name="Google Shape;348;p7"/>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349" name="Google Shape;349;p7"/>
            <p:cNvGrpSpPr/>
            <p:nvPr/>
          </p:nvGrpSpPr>
          <p:grpSpPr>
            <a:xfrm>
              <a:off x="5869732" y="723193"/>
              <a:ext cx="432000" cy="101655"/>
              <a:chOff x="5815912" y="201588"/>
              <a:chExt cx="540000" cy="104994"/>
            </a:xfrm>
          </p:grpSpPr>
          <p:sp>
            <p:nvSpPr>
              <p:cNvPr id="350" name="Google Shape;350;p7"/>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51" name="Google Shape;351;p7"/>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352" name="Google Shape;352;p7"/>
            <p:cNvGrpSpPr/>
            <p:nvPr/>
          </p:nvGrpSpPr>
          <p:grpSpPr>
            <a:xfrm>
              <a:off x="5869732" y="1254131"/>
              <a:ext cx="432000" cy="101655"/>
              <a:chOff x="5815912" y="201588"/>
              <a:chExt cx="540000" cy="104994"/>
            </a:xfrm>
          </p:grpSpPr>
          <p:sp>
            <p:nvSpPr>
              <p:cNvPr id="353" name="Google Shape;353;p7"/>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54" name="Google Shape;354;p7"/>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355" name="Google Shape;355;p7"/>
            <p:cNvGrpSpPr/>
            <p:nvPr/>
          </p:nvGrpSpPr>
          <p:grpSpPr>
            <a:xfrm>
              <a:off x="5869732" y="1785069"/>
              <a:ext cx="432000" cy="101655"/>
              <a:chOff x="5815912" y="201588"/>
              <a:chExt cx="540000" cy="104994"/>
            </a:xfrm>
          </p:grpSpPr>
          <p:sp>
            <p:nvSpPr>
              <p:cNvPr id="356" name="Google Shape;356;p7"/>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57" name="Google Shape;357;p7"/>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358" name="Google Shape;358;p7"/>
            <p:cNvGrpSpPr/>
            <p:nvPr/>
          </p:nvGrpSpPr>
          <p:grpSpPr>
            <a:xfrm>
              <a:off x="5869732" y="2316007"/>
              <a:ext cx="432000" cy="101655"/>
              <a:chOff x="5815912" y="201588"/>
              <a:chExt cx="540000" cy="104994"/>
            </a:xfrm>
          </p:grpSpPr>
          <p:sp>
            <p:nvSpPr>
              <p:cNvPr id="359" name="Google Shape;359;p7"/>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60" name="Google Shape;360;p7"/>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361" name="Google Shape;361;p7"/>
            <p:cNvGrpSpPr/>
            <p:nvPr/>
          </p:nvGrpSpPr>
          <p:grpSpPr>
            <a:xfrm>
              <a:off x="5869732" y="2846944"/>
              <a:ext cx="432000" cy="101655"/>
              <a:chOff x="5815912" y="201588"/>
              <a:chExt cx="540000" cy="104994"/>
            </a:xfrm>
          </p:grpSpPr>
          <p:sp>
            <p:nvSpPr>
              <p:cNvPr id="362" name="Google Shape;362;p7"/>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63" name="Google Shape;363;p7"/>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364" name="Google Shape;364;p7"/>
            <p:cNvGrpSpPr/>
            <p:nvPr/>
          </p:nvGrpSpPr>
          <p:grpSpPr>
            <a:xfrm>
              <a:off x="5869732" y="3377883"/>
              <a:ext cx="432000" cy="101655"/>
              <a:chOff x="5815912" y="201588"/>
              <a:chExt cx="540000" cy="104994"/>
            </a:xfrm>
          </p:grpSpPr>
          <p:sp>
            <p:nvSpPr>
              <p:cNvPr id="365" name="Google Shape;365;p7"/>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66" name="Google Shape;366;p7"/>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367" name="Google Shape;367;p7"/>
            <p:cNvGrpSpPr/>
            <p:nvPr/>
          </p:nvGrpSpPr>
          <p:grpSpPr>
            <a:xfrm>
              <a:off x="5869732" y="3908820"/>
              <a:ext cx="432000" cy="101655"/>
              <a:chOff x="5815912" y="201588"/>
              <a:chExt cx="540000" cy="104994"/>
            </a:xfrm>
          </p:grpSpPr>
          <p:sp>
            <p:nvSpPr>
              <p:cNvPr id="368" name="Google Shape;368;p7"/>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69" name="Google Shape;369;p7"/>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370" name="Google Shape;370;p7"/>
            <p:cNvGrpSpPr/>
            <p:nvPr/>
          </p:nvGrpSpPr>
          <p:grpSpPr>
            <a:xfrm>
              <a:off x="5869732" y="4439758"/>
              <a:ext cx="432000" cy="101655"/>
              <a:chOff x="5815912" y="201588"/>
              <a:chExt cx="540000" cy="104994"/>
            </a:xfrm>
          </p:grpSpPr>
          <p:sp>
            <p:nvSpPr>
              <p:cNvPr id="371" name="Google Shape;371;p7"/>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72" name="Google Shape;372;p7"/>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373" name="Google Shape;373;p7"/>
            <p:cNvGrpSpPr/>
            <p:nvPr/>
          </p:nvGrpSpPr>
          <p:grpSpPr>
            <a:xfrm>
              <a:off x="5869732" y="4970697"/>
              <a:ext cx="432000" cy="101655"/>
              <a:chOff x="5815912" y="201588"/>
              <a:chExt cx="540000" cy="104994"/>
            </a:xfrm>
          </p:grpSpPr>
          <p:sp>
            <p:nvSpPr>
              <p:cNvPr id="374" name="Google Shape;374;p7"/>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75" name="Google Shape;375;p7"/>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376" name="Google Shape;376;p7"/>
            <p:cNvGrpSpPr/>
            <p:nvPr/>
          </p:nvGrpSpPr>
          <p:grpSpPr>
            <a:xfrm>
              <a:off x="5869732" y="5501635"/>
              <a:ext cx="432000" cy="101655"/>
              <a:chOff x="5815912" y="201588"/>
              <a:chExt cx="540000" cy="104994"/>
            </a:xfrm>
          </p:grpSpPr>
          <p:sp>
            <p:nvSpPr>
              <p:cNvPr id="377" name="Google Shape;377;p7"/>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78" name="Google Shape;378;p7"/>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379" name="Google Shape;379;p7"/>
            <p:cNvGrpSpPr/>
            <p:nvPr/>
          </p:nvGrpSpPr>
          <p:grpSpPr>
            <a:xfrm>
              <a:off x="5869732" y="6032572"/>
              <a:ext cx="432000" cy="101655"/>
              <a:chOff x="5815912" y="201588"/>
              <a:chExt cx="540000" cy="104994"/>
            </a:xfrm>
          </p:grpSpPr>
          <p:sp>
            <p:nvSpPr>
              <p:cNvPr id="380" name="Google Shape;380;p7"/>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81" name="Google Shape;381;p7"/>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sp>
        <p:nvSpPr>
          <p:cNvPr id="382" name="Google Shape;382;p7"/>
          <p:cNvSpPr txBox="1">
            <a:spLocks noGrp="1"/>
          </p:cNvSpPr>
          <p:nvPr>
            <p:ph type="title"/>
          </p:nvPr>
        </p:nvSpPr>
        <p:spPr>
          <a:xfrm>
            <a:off x="795575" y="359550"/>
            <a:ext cx="4844400" cy="731400"/>
          </a:xfrm>
          <a:prstGeom prst="rect">
            <a:avLst/>
          </a:prstGeom>
          <a:solidFill>
            <a:schemeClr val="accent1"/>
          </a:solidFill>
        </p:spPr>
        <p:txBody>
          <a:bodyPr spcFirstLastPara="1" wrap="square" lIns="121900" tIns="121900" rIns="121900" bIns="121900" anchor="t" anchorCtr="0">
            <a:noAutofit/>
          </a:bodyPr>
          <a:lstStyle>
            <a:lvl1pPr marL="0" marR="0" lvl="0" indent="0" rtl="0">
              <a:lnSpc>
                <a:spcPct val="100000"/>
              </a:lnSpc>
              <a:spcBef>
                <a:spcPts val="0"/>
              </a:spcBef>
              <a:spcAft>
                <a:spcPts val="0"/>
              </a:spcAft>
              <a:buClr>
                <a:schemeClr val="lt1"/>
              </a:buClr>
              <a:buSzPts val="3700"/>
              <a:buFont typeface="Barlow Semi Condensed Medium"/>
              <a:buNone/>
              <a:defRPr>
                <a:solidFill>
                  <a:schemeClr val="lt1"/>
                </a:solidFill>
              </a:defRPr>
            </a:lvl1pPr>
            <a:lvl2pPr lvl="1"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2pPr>
            <a:lvl3pPr lvl="2"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3pPr>
            <a:lvl4pPr lvl="3"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4pPr>
            <a:lvl5pPr lvl="4"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5pPr>
            <a:lvl6pPr lvl="5"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6pPr>
            <a:lvl7pPr lvl="6"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7pPr>
            <a:lvl8pPr lvl="7"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8pPr>
            <a:lvl9pPr lvl="8"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9pPr>
          </a:lstStyle>
          <a:p>
            <a:endParaRPr/>
          </a:p>
        </p:txBody>
      </p:sp>
      <p:sp>
        <p:nvSpPr>
          <p:cNvPr id="383" name="Google Shape;383;p7"/>
          <p:cNvSpPr/>
          <p:nvPr/>
        </p:nvSpPr>
        <p:spPr>
          <a:xfrm rot="5397851">
            <a:off x="11332255" y="1301992"/>
            <a:ext cx="959700" cy="431400"/>
          </a:xfrm>
          <a:prstGeom prst="round2SameRect">
            <a:avLst>
              <a:gd name="adj1" fmla="val 19819"/>
              <a:gd name="adj2" fmla="val 0"/>
            </a:avLst>
          </a:prstGeom>
          <a:solidFill>
            <a:schemeClr val="accen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EXPLORE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384" name="Google Shape;384;p7"/>
          <p:cNvSpPr txBox="1">
            <a:spLocks noGrp="1"/>
          </p:cNvSpPr>
          <p:nvPr>
            <p:ph type="body" idx="1"/>
          </p:nvPr>
        </p:nvSpPr>
        <p:spPr>
          <a:xfrm>
            <a:off x="6533000" y="530075"/>
            <a:ext cx="4844400" cy="6007800"/>
          </a:xfrm>
          <a:prstGeom prst="rect">
            <a:avLst/>
          </a:prstGeom>
        </p:spPr>
        <p:txBody>
          <a:bodyPr spcFirstLastPara="1" wrap="square" lIns="121900" tIns="121900" rIns="121900" bIns="121900" anchor="t" anchorCtr="0">
            <a:noAutofit/>
          </a:bodyPr>
          <a:lstStyle>
            <a:lvl1pPr marL="457200" lvl="0" indent="-342900" rtl="0">
              <a:spcBef>
                <a:spcPts val="0"/>
              </a:spcBef>
              <a:spcAft>
                <a:spcPts val="0"/>
              </a:spcAft>
              <a:buSzPts val="1800"/>
              <a:buChar char="●"/>
              <a:defRPr/>
            </a:lvl1pPr>
            <a:lvl2pPr marL="914400" lvl="1" indent="-342900" rtl="0">
              <a:spcBef>
                <a:spcPts val="2100"/>
              </a:spcBef>
              <a:spcAft>
                <a:spcPts val="0"/>
              </a:spcAft>
              <a:buSzPts val="1800"/>
              <a:buChar char="○"/>
              <a:defRPr/>
            </a:lvl2pPr>
            <a:lvl3pPr marL="1371600" lvl="2" indent="-342900" rtl="0">
              <a:spcBef>
                <a:spcPts val="2100"/>
              </a:spcBef>
              <a:spcAft>
                <a:spcPts val="0"/>
              </a:spcAft>
              <a:buSzPts val="1800"/>
              <a:buChar char="■"/>
              <a:defRPr/>
            </a:lvl3pPr>
            <a:lvl4pPr marL="1828800" lvl="3" indent="-342900" rtl="0">
              <a:spcBef>
                <a:spcPts val="2100"/>
              </a:spcBef>
              <a:spcAft>
                <a:spcPts val="0"/>
              </a:spcAft>
              <a:buSzPts val="1800"/>
              <a:buChar char="●"/>
              <a:defRPr/>
            </a:lvl4pPr>
            <a:lvl5pPr marL="2286000" lvl="4" indent="-342900" rtl="0">
              <a:spcBef>
                <a:spcPts val="2100"/>
              </a:spcBef>
              <a:spcAft>
                <a:spcPts val="0"/>
              </a:spcAft>
              <a:buSzPts val="1800"/>
              <a:buChar char="○"/>
              <a:defRPr/>
            </a:lvl5pPr>
            <a:lvl6pPr marL="2743200" lvl="5" indent="-342900" rtl="0">
              <a:spcBef>
                <a:spcPts val="2100"/>
              </a:spcBef>
              <a:spcAft>
                <a:spcPts val="0"/>
              </a:spcAft>
              <a:buSzPts val="1800"/>
              <a:buChar char="■"/>
              <a:defRPr/>
            </a:lvl6pPr>
            <a:lvl7pPr marL="3200400" lvl="6" indent="-342900" rtl="0">
              <a:spcBef>
                <a:spcPts val="2100"/>
              </a:spcBef>
              <a:spcAft>
                <a:spcPts val="0"/>
              </a:spcAft>
              <a:buSzPts val="1800"/>
              <a:buChar char="●"/>
              <a:defRPr/>
            </a:lvl7pPr>
            <a:lvl8pPr marL="3657600" lvl="7" indent="-342900" rtl="0">
              <a:spcBef>
                <a:spcPts val="2100"/>
              </a:spcBef>
              <a:spcAft>
                <a:spcPts val="0"/>
              </a:spcAft>
              <a:buSzPts val="1800"/>
              <a:buChar char="○"/>
              <a:defRPr/>
            </a:lvl8pPr>
            <a:lvl9pPr marL="4114800" lvl="8" indent="-342900" rtl="0">
              <a:spcBef>
                <a:spcPts val="2100"/>
              </a:spcBef>
              <a:spcAft>
                <a:spcPts val="2100"/>
              </a:spcAft>
              <a:buSzPts val="1800"/>
              <a:buChar char="■"/>
              <a:defRPr/>
            </a:lvl9pPr>
          </a:lstStyle>
          <a:p>
            <a:endParaRPr/>
          </a:p>
        </p:txBody>
      </p:sp>
      <p:sp>
        <p:nvSpPr>
          <p:cNvPr id="385" name="Google Shape;385;p7"/>
          <p:cNvSpPr txBox="1">
            <a:spLocks noGrp="1"/>
          </p:cNvSpPr>
          <p:nvPr>
            <p:ph type="body" idx="2"/>
          </p:nvPr>
        </p:nvSpPr>
        <p:spPr>
          <a:xfrm>
            <a:off x="791475" y="1438800"/>
            <a:ext cx="4844400" cy="5076900"/>
          </a:xfrm>
          <a:prstGeom prst="rect">
            <a:avLst/>
          </a:prstGeom>
        </p:spPr>
        <p:txBody>
          <a:bodyPr spcFirstLastPara="1" wrap="square" lIns="121900" tIns="121900" rIns="121900" bIns="121900" anchor="t" anchorCtr="0">
            <a:noAutofit/>
          </a:bodyPr>
          <a:lstStyle>
            <a:lvl1pPr marL="457200" lvl="0" indent="-342900" rtl="0">
              <a:spcBef>
                <a:spcPts val="0"/>
              </a:spcBef>
              <a:spcAft>
                <a:spcPts val="0"/>
              </a:spcAft>
              <a:buSzPts val="1800"/>
              <a:buChar char="●"/>
              <a:defRPr/>
            </a:lvl1pPr>
            <a:lvl2pPr marL="914400" lvl="1" indent="-342900" rtl="0">
              <a:spcBef>
                <a:spcPts val="2100"/>
              </a:spcBef>
              <a:spcAft>
                <a:spcPts val="0"/>
              </a:spcAft>
              <a:buSzPts val="1800"/>
              <a:buChar char="○"/>
              <a:defRPr/>
            </a:lvl2pPr>
            <a:lvl3pPr marL="1371600" lvl="2" indent="-342900" rtl="0">
              <a:spcBef>
                <a:spcPts val="2100"/>
              </a:spcBef>
              <a:spcAft>
                <a:spcPts val="0"/>
              </a:spcAft>
              <a:buSzPts val="1800"/>
              <a:buChar char="■"/>
              <a:defRPr/>
            </a:lvl3pPr>
            <a:lvl4pPr marL="1828800" lvl="3" indent="-342900" rtl="0">
              <a:spcBef>
                <a:spcPts val="2100"/>
              </a:spcBef>
              <a:spcAft>
                <a:spcPts val="0"/>
              </a:spcAft>
              <a:buSzPts val="1800"/>
              <a:buChar char="●"/>
              <a:defRPr/>
            </a:lvl4pPr>
            <a:lvl5pPr marL="2286000" lvl="4" indent="-342900" rtl="0">
              <a:spcBef>
                <a:spcPts val="2100"/>
              </a:spcBef>
              <a:spcAft>
                <a:spcPts val="0"/>
              </a:spcAft>
              <a:buSzPts val="1800"/>
              <a:buChar char="○"/>
              <a:defRPr/>
            </a:lvl5pPr>
            <a:lvl6pPr marL="2743200" lvl="5" indent="-342900" rtl="0">
              <a:spcBef>
                <a:spcPts val="2100"/>
              </a:spcBef>
              <a:spcAft>
                <a:spcPts val="0"/>
              </a:spcAft>
              <a:buSzPts val="1800"/>
              <a:buChar char="■"/>
              <a:defRPr/>
            </a:lvl6pPr>
            <a:lvl7pPr marL="3200400" lvl="6" indent="-342900" rtl="0">
              <a:spcBef>
                <a:spcPts val="2100"/>
              </a:spcBef>
              <a:spcAft>
                <a:spcPts val="0"/>
              </a:spcAft>
              <a:buSzPts val="1800"/>
              <a:buChar char="●"/>
              <a:defRPr/>
            </a:lvl7pPr>
            <a:lvl8pPr marL="3657600" lvl="7" indent="-342900" rtl="0">
              <a:spcBef>
                <a:spcPts val="2100"/>
              </a:spcBef>
              <a:spcAft>
                <a:spcPts val="0"/>
              </a:spcAft>
              <a:buSzPts val="1800"/>
              <a:buChar char="○"/>
              <a:defRPr/>
            </a:lvl8pPr>
            <a:lvl9pPr marL="4114800" lvl="8" indent="-342900" rtl="0">
              <a:spcBef>
                <a:spcPts val="2100"/>
              </a:spcBef>
              <a:spcAft>
                <a:spcPts val="2100"/>
              </a:spcAft>
              <a:buSzPts val="1800"/>
              <a:buChar char="■"/>
              <a:defRPr/>
            </a:lvl9pPr>
          </a:lstStyle>
          <a:p>
            <a:endParaRPr/>
          </a:p>
        </p:txBody>
      </p:sp>
      <p:sp>
        <p:nvSpPr>
          <p:cNvPr id="386" name="Google Shape;386;p7">
            <a:hlinkClick r:id="" action="ppaction://noaction"/>
          </p:cNvPr>
          <p:cNvSpPr/>
          <p:nvPr/>
        </p:nvSpPr>
        <p:spPr>
          <a:xfrm rot="5397851">
            <a:off x="11347130" y="13465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387" name="Google Shape;387;p7">
            <a:hlinkClick r:id="" action="ppaction://noaction"/>
          </p:cNvPr>
          <p:cNvSpPr/>
          <p:nvPr/>
        </p:nvSpPr>
        <p:spPr>
          <a:xfrm rot="5397851">
            <a:off x="11347130" y="23066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388" name="Google Shape;388;p7">
            <a:hlinkClick r:id="" action="ppaction://noaction"/>
          </p:cNvPr>
          <p:cNvSpPr/>
          <p:nvPr/>
        </p:nvSpPr>
        <p:spPr>
          <a:xfrm rot="5397851">
            <a:off x="11347130" y="32667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389" name="Google Shape;389;p7">
            <a:hlinkClick r:id="" action="ppaction://noaction"/>
          </p:cNvPr>
          <p:cNvSpPr/>
          <p:nvPr/>
        </p:nvSpPr>
        <p:spPr>
          <a:xfrm rot="5397851">
            <a:off x="11347130" y="42268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390" name="Google Shape;390;p7">
            <a:hlinkClick r:id="" action="ppaction://noaction"/>
          </p:cNvPr>
          <p:cNvSpPr/>
          <p:nvPr/>
        </p:nvSpPr>
        <p:spPr>
          <a:xfrm rot="5397851">
            <a:off x="11347130" y="51869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391" name="Google Shape;391;p7">
            <a:hlinkClick r:id="" action="ppaction://noaction"/>
          </p:cNvPr>
          <p:cNvSpPr/>
          <p:nvPr/>
        </p:nvSpPr>
        <p:spPr>
          <a:xfrm rot="5397851">
            <a:off x="11347130" y="61470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392" name="Google Shape;392;p7">
            <a:hlinkClick r:id="rId2" action="ppaction://hlinksldjump"/>
          </p:cNvPr>
          <p:cNvSpPr/>
          <p:nvPr/>
        </p:nvSpPr>
        <p:spPr>
          <a:xfrm rot="5397851">
            <a:off x="-130020" y="34207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04 Explore 2">
  <p:cSld name="CUSTOM_16_1">
    <p:spTree>
      <p:nvGrpSpPr>
        <p:cNvPr id="1" name="Shape 393"/>
        <p:cNvGrpSpPr/>
        <p:nvPr/>
      </p:nvGrpSpPr>
      <p:grpSpPr>
        <a:xfrm>
          <a:off x="0" y="0"/>
          <a:ext cx="0" cy="0"/>
          <a:chOff x="0" y="0"/>
          <a:chExt cx="0" cy="0"/>
        </a:xfrm>
      </p:grpSpPr>
      <p:sp>
        <p:nvSpPr>
          <p:cNvPr id="394" name="Google Shape;394;p8"/>
          <p:cNvSpPr/>
          <p:nvPr/>
        </p:nvSpPr>
        <p:spPr>
          <a:xfrm rot="-15781">
            <a:off x="5697982" y="124051"/>
            <a:ext cx="849609" cy="6607261"/>
          </a:xfrm>
          <a:prstGeom prst="rect">
            <a:avLst/>
          </a:prstGeom>
          <a:solidFill>
            <a:srgbClr val="2626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395" name="Google Shape;395;p8"/>
          <p:cNvSpPr/>
          <p:nvPr/>
        </p:nvSpPr>
        <p:spPr>
          <a:xfrm>
            <a:off x="460150" y="77757"/>
            <a:ext cx="5611312"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chemeClr val="dk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396" name="Google Shape;396;p8"/>
          <p:cNvSpPr/>
          <p:nvPr/>
        </p:nvSpPr>
        <p:spPr>
          <a:xfrm rot="10800000">
            <a:off x="6108850" y="77757"/>
            <a:ext cx="5611312"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chemeClr val="dk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97" name="Google Shape;397;p8"/>
          <p:cNvSpPr/>
          <p:nvPr/>
        </p:nvSpPr>
        <p:spPr>
          <a:xfrm rot="5397851">
            <a:off x="11332255" y="6101703"/>
            <a:ext cx="959700" cy="431400"/>
          </a:xfrm>
          <a:prstGeom prst="round2SameRect">
            <a:avLst>
              <a:gd name="adj1" fmla="val 19819"/>
              <a:gd name="adj2" fmla="val 0"/>
            </a:avLst>
          </a:prstGeom>
          <a:solidFill>
            <a:schemeClr val="accent6"/>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EXTEND</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398" name="Google Shape;398;p8"/>
          <p:cNvSpPr/>
          <p:nvPr/>
        </p:nvSpPr>
        <p:spPr>
          <a:xfrm rot="5397851">
            <a:off x="11332255" y="5141761"/>
            <a:ext cx="959700" cy="431400"/>
          </a:xfrm>
          <a:prstGeom prst="round2SameRect">
            <a:avLst>
              <a:gd name="adj1" fmla="val 19819"/>
              <a:gd name="adj2" fmla="val 0"/>
            </a:avLst>
          </a:prstGeom>
          <a:solidFill>
            <a:schemeClr val="accent5"/>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REFLECT</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399" name="Google Shape;399;p8"/>
          <p:cNvSpPr/>
          <p:nvPr/>
        </p:nvSpPr>
        <p:spPr>
          <a:xfrm rot="5397851">
            <a:off x="11332255" y="4181819"/>
            <a:ext cx="959700" cy="431400"/>
          </a:xfrm>
          <a:prstGeom prst="round2SameRect">
            <a:avLst>
              <a:gd name="adj1" fmla="val 19819"/>
              <a:gd name="adj2" fmla="val 0"/>
            </a:avLst>
          </a:prstGeom>
          <a:solidFill>
            <a:schemeClr val="accent4"/>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SHARE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400" name="Google Shape;400;p8"/>
          <p:cNvSpPr/>
          <p:nvPr/>
        </p:nvSpPr>
        <p:spPr>
          <a:xfrm rot="5397851">
            <a:off x="11332255" y="3221877"/>
            <a:ext cx="959700" cy="431400"/>
          </a:xfrm>
          <a:prstGeom prst="round2SameRect">
            <a:avLst>
              <a:gd name="adj1" fmla="val 19819"/>
              <a:gd name="adj2" fmla="val 0"/>
            </a:avLst>
          </a:prstGeom>
          <a:solidFill>
            <a:schemeClr val="accent3"/>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APPLY</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401" name="Google Shape;401;p8"/>
          <p:cNvSpPr/>
          <p:nvPr/>
        </p:nvSpPr>
        <p:spPr>
          <a:xfrm rot="5397851">
            <a:off x="11332255" y="2261934"/>
            <a:ext cx="959700" cy="431400"/>
          </a:xfrm>
          <a:prstGeom prst="round2SameRect">
            <a:avLst>
              <a:gd name="adj1" fmla="val 19819"/>
              <a:gd name="adj2" fmla="val 0"/>
            </a:avLst>
          </a:prstGeom>
          <a:solidFill>
            <a:schemeClr val="accent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EXPLAIN</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402" name="Google Shape;402;p8"/>
          <p:cNvSpPr/>
          <p:nvPr/>
        </p:nvSpPr>
        <p:spPr>
          <a:xfrm flipH="1">
            <a:off x="6119328" y="77757"/>
            <a:ext cx="5528386"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rgbClr val="F2F2F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03" name="Google Shape;403;p8"/>
          <p:cNvSpPr/>
          <p:nvPr/>
        </p:nvSpPr>
        <p:spPr>
          <a:xfrm rot="-5397851" flipH="1">
            <a:off x="-134005" y="342065"/>
            <a:ext cx="959700" cy="431400"/>
          </a:xfrm>
          <a:prstGeom prst="round2SameRect">
            <a:avLst>
              <a:gd name="adj1" fmla="val 19819"/>
              <a:gd name="adj2" fmla="val 0"/>
            </a:avLst>
          </a:prstGeom>
          <a:solidFill>
            <a:schemeClr val="lt2"/>
          </a:solidFill>
          <a:ln>
            <a:noFill/>
          </a:ln>
          <a:effectLst>
            <a:outerShdw blurRad="50800" dist="38100" dir="1602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ENGAGE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404" name="Google Shape;404;p8"/>
          <p:cNvSpPr/>
          <p:nvPr/>
        </p:nvSpPr>
        <p:spPr>
          <a:xfrm>
            <a:off x="541177" y="77757"/>
            <a:ext cx="5528386"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rgbClr val="F2F2F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05" name="Google Shape;405;p8"/>
          <p:cNvSpPr txBox="1">
            <a:spLocks noGrp="1"/>
          </p:cNvSpPr>
          <p:nvPr>
            <p:ph type="title"/>
          </p:nvPr>
        </p:nvSpPr>
        <p:spPr>
          <a:xfrm>
            <a:off x="795575" y="359550"/>
            <a:ext cx="4844400" cy="731400"/>
          </a:xfrm>
          <a:prstGeom prst="rect">
            <a:avLst/>
          </a:prstGeom>
          <a:solidFill>
            <a:schemeClr val="accent1"/>
          </a:solidFill>
        </p:spPr>
        <p:txBody>
          <a:bodyPr spcFirstLastPara="1" wrap="square" lIns="121900" tIns="121900" rIns="121900" bIns="121900" anchor="t" anchorCtr="0">
            <a:noAutofit/>
          </a:bodyPr>
          <a:lstStyle>
            <a:lvl1pPr marL="0" marR="0" lvl="0" indent="0" rtl="0">
              <a:lnSpc>
                <a:spcPct val="100000"/>
              </a:lnSpc>
              <a:spcBef>
                <a:spcPts val="0"/>
              </a:spcBef>
              <a:spcAft>
                <a:spcPts val="0"/>
              </a:spcAft>
              <a:buClr>
                <a:schemeClr val="lt1"/>
              </a:buClr>
              <a:buSzPts val="3700"/>
              <a:buFont typeface="Barlow Semi Condensed Medium"/>
              <a:buNone/>
              <a:defRPr>
                <a:solidFill>
                  <a:schemeClr val="lt1"/>
                </a:solidFill>
              </a:defRPr>
            </a:lvl1pPr>
            <a:lvl2pPr lvl="1"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2pPr>
            <a:lvl3pPr lvl="2"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3pPr>
            <a:lvl4pPr lvl="3"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4pPr>
            <a:lvl5pPr lvl="4"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5pPr>
            <a:lvl6pPr lvl="5"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6pPr>
            <a:lvl7pPr lvl="6"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7pPr>
            <a:lvl8pPr lvl="7"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8pPr>
            <a:lvl9pPr lvl="8"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9pPr>
          </a:lstStyle>
          <a:p>
            <a:endParaRPr/>
          </a:p>
        </p:txBody>
      </p:sp>
      <p:grpSp>
        <p:nvGrpSpPr>
          <p:cNvPr id="406" name="Google Shape;406;p8"/>
          <p:cNvGrpSpPr/>
          <p:nvPr/>
        </p:nvGrpSpPr>
        <p:grpSpPr>
          <a:xfrm>
            <a:off x="5869732" y="192255"/>
            <a:ext cx="432000" cy="6472908"/>
            <a:chOff x="5869732" y="192255"/>
            <a:chExt cx="432000" cy="6472908"/>
          </a:xfrm>
        </p:grpSpPr>
        <p:grpSp>
          <p:nvGrpSpPr>
            <p:cNvPr id="407" name="Google Shape;407;p8"/>
            <p:cNvGrpSpPr/>
            <p:nvPr/>
          </p:nvGrpSpPr>
          <p:grpSpPr>
            <a:xfrm>
              <a:off x="5869732" y="192255"/>
              <a:ext cx="432000" cy="101655"/>
              <a:chOff x="5815912" y="201588"/>
              <a:chExt cx="540000" cy="104994"/>
            </a:xfrm>
          </p:grpSpPr>
          <p:sp>
            <p:nvSpPr>
              <p:cNvPr id="408" name="Google Shape;408;p8"/>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09" name="Google Shape;409;p8"/>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410" name="Google Shape;410;p8"/>
            <p:cNvGrpSpPr/>
            <p:nvPr/>
          </p:nvGrpSpPr>
          <p:grpSpPr>
            <a:xfrm>
              <a:off x="5869732" y="6563508"/>
              <a:ext cx="432000" cy="101655"/>
              <a:chOff x="5815912" y="201588"/>
              <a:chExt cx="540000" cy="104994"/>
            </a:xfrm>
          </p:grpSpPr>
          <p:sp>
            <p:nvSpPr>
              <p:cNvPr id="411" name="Google Shape;411;p8"/>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12" name="Google Shape;412;p8"/>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413" name="Google Shape;413;p8"/>
            <p:cNvGrpSpPr/>
            <p:nvPr/>
          </p:nvGrpSpPr>
          <p:grpSpPr>
            <a:xfrm>
              <a:off x="5869732" y="723193"/>
              <a:ext cx="432000" cy="101655"/>
              <a:chOff x="5815912" y="201588"/>
              <a:chExt cx="540000" cy="104994"/>
            </a:xfrm>
          </p:grpSpPr>
          <p:sp>
            <p:nvSpPr>
              <p:cNvPr id="414" name="Google Shape;414;p8"/>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15" name="Google Shape;415;p8"/>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416" name="Google Shape;416;p8"/>
            <p:cNvGrpSpPr/>
            <p:nvPr/>
          </p:nvGrpSpPr>
          <p:grpSpPr>
            <a:xfrm>
              <a:off x="5869732" y="1254131"/>
              <a:ext cx="432000" cy="101655"/>
              <a:chOff x="5815912" y="201588"/>
              <a:chExt cx="540000" cy="104994"/>
            </a:xfrm>
          </p:grpSpPr>
          <p:sp>
            <p:nvSpPr>
              <p:cNvPr id="417" name="Google Shape;417;p8"/>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18" name="Google Shape;418;p8"/>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419" name="Google Shape;419;p8"/>
            <p:cNvGrpSpPr/>
            <p:nvPr/>
          </p:nvGrpSpPr>
          <p:grpSpPr>
            <a:xfrm>
              <a:off x="5869732" y="1785069"/>
              <a:ext cx="432000" cy="101655"/>
              <a:chOff x="5815912" y="201588"/>
              <a:chExt cx="540000" cy="104994"/>
            </a:xfrm>
          </p:grpSpPr>
          <p:sp>
            <p:nvSpPr>
              <p:cNvPr id="420" name="Google Shape;420;p8"/>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21" name="Google Shape;421;p8"/>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422" name="Google Shape;422;p8"/>
            <p:cNvGrpSpPr/>
            <p:nvPr/>
          </p:nvGrpSpPr>
          <p:grpSpPr>
            <a:xfrm>
              <a:off x="5869732" y="2316007"/>
              <a:ext cx="432000" cy="101655"/>
              <a:chOff x="5815912" y="201588"/>
              <a:chExt cx="540000" cy="104994"/>
            </a:xfrm>
          </p:grpSpPr>
          <p:sp>
            <p:nvSpPr>
              <p:cNvPr id="423" name="Google Shape;423;p8"/>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24" name="Google Shape;424;p8"/>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425" name="Google Shape;425;p8"/>
            <p:cNvGrpSpPr/>
            <p:nvPr/>
          </p:nvGrpSpPr>
          <p:grpSpPr>
            <a:xfrm>
              <a:off x="5869732" y="2846944"/>
              <a:ext cx="432000" cy="101655"/>
              <a:chOff x="5815912" y="201588"/>
              <a:chExt cx="540000" cy="104994"/>
            </a:xfrm>
          </p:grpSpPr>
          <p:sp>
            <p:nvSpPr>
              <p:cNvPr id="426" name="Google Shape;426;p8"/>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27" name="Google Shape;427;p8"/>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428" name="Google Shape;428;p8"/>
            <p:cNvGrpSpPr/>
            <p:nvPr/>
          </p:nvGrpSpPr>
          <p:grpSpPr>
            <a:xfrm>
              <a:off x="5869732" y="3377883"/>
              <a:ext cx="432000" cy="101655"/>
              <a:chOff x="5815912" y="201588"/>
              <a:chExt cx="540000" cy="104994"/>
            </a:xfrm>
          </p:grpSpPr>
          <p:sp>
            <p:nvSpPr>
              <p:cNvPr id="429" name="Google Shape;429;p8"/>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30" name="Google Shape;430;p8"/>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431" name="Google Shape;431;p8"/>
            <p:cNvGrpSpPr/>
            <p:nvPr/>
          </p:nvGrpSpPr>
          <p:grpSpPr>
            <a:xfrm>
              <a:off x="5869732" y="3908820"/>
              <a:ext cx="432000" cy="101655"/>
              <a:chOff x="5815912" y="201588"/>
              <a:chExt cx="540000" cy="104994"/>
            </a:xfrm>
          </p:grpSpPr>
          <p:sp>
            <p:nvSpPr>
              <p:cNvPr id="432" name="Google Shape;432;p8"/>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33" name="Google Shape;433;p8"/>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434" name="Google Shape;434;p8"/>
            <p:cNvGrpSpPr/>
            <p:nvPr/>
          </p:nvGrpSpPr>
          <p:grpSpPr>
            <a:xfrm>
              <a:off x="5869732" y="4439758"/>
              <a:ext cx="432000" cy="101655"/>
              <a:chOff x="5815912" y="201588"/>
              <a:chExt cx="540000" cy="104994"/>
            </a:xfrm>
          </p:grpSpPr>
          <p:sp>
            <p:nvSpPr>
              <p:cNvPr id="435" name="Google Shape;435;p8"/>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36" name="Google Shape;436;p8"/>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437" name="Google Shape;437;p8"/>
            <p:cNvGrpSpPr/>
            <p:nvPr/>
          </p:nvGrpSpPr>
          <p:grpSpPr>
            <a:xfrm>
              <a:off x="5869732" y="4970697"/>
              <a:ext cx="432000" cy="101655"/>
              <a:chOff x="5815912" y="201588"/>
              <a:chExt cx="540000" cy="104994"/>
            </a:xfrm>
          </p:grpSpPr>
          <p:sp>
            <p:nvSpPr>
              <p:cNvPr id="438" name="Google Shape;438;p8"/>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39" name="Google Shape;439;p8"/>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440" name="Google Shape;440;p8"/>
            <p:cNvGrpSpPr/>
            <p:nvPr/>
          </p:nvGrpSpPr>
          <p:grpSpPr>
            <a:xfrm>
              <a:off x="5869732" y="5501635"/>
              <a:ext cx="432000" cy="101655"/>
              <a:chOff x="5815912" y="201588"/>
              <a:chExt cx="540000" cy="104994"/>
            </a:xfrm>
          </p:grpSpPr>
          <p:sp>
            <p:nvSpPr>
              <p:cNvPr id="441" name="Google Shape;441;p8"/>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42" name="Google Shape;442;p8"/>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443" name="Google Shape;443;p8"/>
            <p:cNvGrpSpPr/>
            <p:nvPr/>
          </p:nvGrpSpPr>
          <p:grpSpPr>
            <a:xfrm>
              <a:off x="5869732" y="6032572"/>
              <a:ext cx="432000" cy="101655"/>
              <a:chOff x="5815912" y="201588"/>
              <a:chExt cx="540000" cy="104994"/>
            </a:xfrm>
          </p:grpSpPr>
          <p:sp>
            <p:nvSpPr>
              <p:cNvPr id="444" name="Google Shape;444;p8"/>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45" name="Google Shape;445;p8"/>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sp>
        <p:nvSpPr>
          <p:cNvPr id="446" name="Google Shape;446;p8"/>
          <p:cNvSpPr/>
          <p:nvPr/>
        </p:nvSpPr>
        <p:spPr>
          <a:xfrm rot="-5397851" flipH="1">
            <a:off x="-134005" y="1302007"/>
            <a:ext cx="959700" cy="431400"/>
          </a:xfrm>
          <a:prstGeom prst="round2SameRect">
            <a:avLst>
              <a:gd name="adj1" fmla="val 19819"/>
              <a:gd name="adj2" fmla="val 0"/>
            </a:avLst>
          </a:prstGeom>
          <a:solidFill>
            <a:schemeClr val="accent1"/>
          </a:solidFill>
          <a:ln>
            <a:noFill/>
          </a:ln>
          <a:effectLst>
            <a:outerShdw blurRad="50800" dist="38100" dir="1602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EXPLORE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447" name="Google Shape;447;p8"/>
          <p:cNvSpPr txBox="1">
            <a:spLocks noGrp="1"/>
          </p:cNvSpPr>
          <p:nvPr>
            <p:ph type="body" idx="1"/>
          </p:nvPr>
        </p:nvSpPr>
        <p:spPr>
          <a:xfrm>
            <a:off x="6533000" y="530075"/>
            <a:ext cx="4844400" cy="6007800"/>
          </a:xfrm>
          <a:prstGeom prst="rect">
            <a:avLst/>
          </a:prstGeom>
        </p:spPr>
        <p:txBody>
          <a:bodyPr spcFirstLastPara="1" wrap="square" lIns="121900" tIns="121900" rIns="121900" bIns="121900" anchor="t" anchorCtr="0">
            <a:noAutofit/>
          </a:bodyPr>
          <a:lstStyle>
            <a:lvl1pPr marL="457200" lvl="0" indent="-342900" rtl="0">
              <a:spcBef>
                <a:spcPts val="0"/>
              </a:spcBef>
              <a:spcAft>
                <a:spcPts val="0"/>
              </a:spcAft>
              <a:buSzPts val="1800"/>
              <a:buChar char="●"/>
              <a:defRPr/>
            </a:lvl1pPr>
            <a:lvl2pPr marL="914400" lvl="1" indent="-342900" rtl="0">
              <a:spcBef>
                <a:spcPts val="2100"/>
              </a:spcBef>
              <a:spcAft>
                <a:spcPts val="0"/>
              </a:spcAft>
              <a:buSzPts val="1800"/>
              <a:buChar char="○"/>
              <a:defRPr/>
            </a:lvl2pPr>
            <a:lvl3pPr marL="1371600" lvl="2" indent="-342900" rtl="0">
              <a:spcBef>
                <a:spcPts val="2100"/>
              </a:spcBef>
              <a:spcAft>
                <a:spcPts val="0"/>
              </a:spcAft>
              <a:buSzPts val="1800"/>
              <a:buChar char="■"/>
              <a:defRPr/>
            </a:lvl3pPr>
            <a:lvl4pPr marL="1828800" lvl="3" indent="-342900" rtl="0">
              <a:spcBef>
                <a:spcPts val="2100"/>
              </a:spcBef>
              <a:spcAft>
                <a:spcPts val="0"/>
              </a:spcAft>
              <a:buSzPts val="1800"/>
              <a:buChar char="●"/>
              <a:defRPr/>
            </a:lvl4pPr>
            <a:lvl5pPr marL="2286000" lvl="4" indent="-342900" rtl="0">
              <a:spcBef>
                <a:spcPts val="2100"/>
              </a:spcBef>
              <a:spcAft>
                <a:spcPts val="0"/>
              </a:spcAft>
              <a:buSzPts val="1800"/>
              <a:buChar char="○"/>
              <a:defRPr/>
            </a:lvl5pPr>
            <a:lvl6pPr marL="2743200" lvl="5" indent="-342900" rtl="0">
              <a:spcBef>
                <a:spcPts val="2100"/>
              </a:spcBef>
              <a:spcAft>
                <a:spcPts val="0"/>
              </a:spcAft>
              <a:buSzPts val="1800"/>
              <a:buChar char="■"/>
              <a:defRPr/>
            </a:lvl6pPr>
            <a:lvl7pPr marL="3200400" lvl="6" indent="-342900" rtl="0">
              <a:spcBef>
                <a:spcPts val="2100"/>
              </a:spcBef>
              <a:spcAft>
                <a:spcPts val="0"/>
              </a:spcAft>
              <a:buSzPts val="1800"/>
              <a:buChar char="●"/>
              <a:defRPr/>
            </a:lvl7pPr>
            <a:lvl8pPr marL="3657600" lvl="7" indent="-342900" rtl="0">
              <a:spcBef>
                <a:spcPts val="2100"/>
              </a:spcBef>
              <a:spcAft>
                <a:spcPts val="0"/>
              </a:spcAft>
              <a:buSzPts val="1800"/>
              <a:buChar char="○"/>
              <a:defRPr/>
            </a:lvl8pPr>
            <a:lvl9pPr marL="4114800" lvl="8" indent="-342900" rtl="0">
              <a:spcBef>
                <a:spcPts val="2100"/>
              </a:spcBef>
              <a:spcAft>
                <a:spcPts val="2100"/>
              </a:spcAft>
              <a:buSzPts val="1800"/>
              <a:buChar char="■"/>
              <a:defRPr/>
            </a:lvl9pPr>
          </a:lstStyle>
          <a:p>
            <a:endParaRPr/>
          </a:p>
        </p:txBody>
      </p:sp>
      <p:sp>
        <p:nvSpPr>
          <p:cNvPr id="448" name="Google Shape;448;p8"/>
          <p:cNvSpPr txBox="1">
            <a:spLocks noGrp="1"/>
          </p:cNvSpPr>
          <p:nvPr>
            <p:ph type="body" idx="2"/>
          </p:nvPr>
        </p:nvSpPr>
        <p:spPr>
          <a:xfrm>
            <a:off x="791475" y="1438800"/>
            <a:ext cx="4844400" cy="5076900"/>
          </a:xfrm>
          <a:prstGeom prst="rect">
            <a:avLst/>
          </a:prstGeom>
        </p:spPr>
        <p:txBody>
          <a:bodyPr spcFirstLastPara="1" wrap="square" lIns="121900" tIns="121900" rIns="121900" bIns="121900" anchor="t" anchorCtr="0">
            <a:noAutofit/>
          </a:bodyPr>
          <a:lstStyle>
            <a:lvl1pPr marL="457200" lvl="0" indent="-342900" rtl="0">
              <a:spcBef>
                <a:spcPts val="0"/>
              </a:spcBef>
              <a:spcAft>
                <a:spcPts val="0"/>
              </a:spcAft>
              <a:buSzPts val="1800"/>
              <a:buChar char="●"/>
              <a:defRPr/>
            </a:lvl1pPr>
            <a:lvl2pPr marL="914400" lvl="1" indent="-342900" rtl="0">
              <a:spcBef>
                <a:spcPts val="2100"/>
              </a:spcBef>
              <a:spcAft>
                <a:spcPts val="0"/>
              </a:spcAft>
              <a:buSzPts val="1800"/>
              <a:buChar char="○"/>
              <a:defRPr/>
            </a:lvl2pPr>
            <a:lvl3pPr marL="1371600" lvl="2" indent="-342900" rtl="0">
              <a:spcBef>
                <a:spcPts val="2100"/>
              </a:spcBef>
              <a:spcAft>
                <a:spcPts val="0"/>
              </a:spcAft>
              <a:buSzPts val="1800"/>
              <a:buChar char="■"/>
              <a:defRPr/>
            </a:lvl3pPr>
            <a:lvl4pPr marL="1828800" lvl="3" indent="-342900" rtl="0">
              <a:spcBef>
                <a:spcPts val="2100"/>
              </a:spcBef>
              <a:spcAft>
                <a:spcPts val="0"/>
              </a:spcAft>
              <a:buSzPts val="1800"/>
              <a:buChar char="●"/>
              <a:defRPr/>
            </a:lvl4pPr>
            <a:lvl5pPr marL="2286000" lvl="4" indent="-342900" rtl="0">
              <a:spcBef>
                <a:spcPts val="2100"/>
              </a:spcBef>
              <a:spcAft>
                <a:spcPts val="0"/>
              </a:spcAft>
              <a:buSzPts val="1800"/>
              <a:buChar char="○"/>
              <a:defRPr/>
            </a:lvl5pPr>
            <a:lvl6pPr marL="2743200" lvl="5" indent="-342900" rtl="0">
              <a:spcBef>
                <a:spcPts val="2100"/>
              </a:spcBef>
              <a:spcAft>
                <a:spcPts val="0"/>
              </a:spcAft>
              <a:buSzPts val="1800"/>
              <a:buChar char="■"/>
              <a:defRPr/>
            </a:lvl6pPr>
            <a:lvl7pPr marL="3200400" lvl="6" indent="-342900" rtl="0">
              <a:spcBef>
                <a:spcPts val="2100"/>
              </a:spcBef>
              <a:spcAft>
                <a:spcPts val="0"/>
              </a:spcAft>
              <a:buSzPts val="1800"/>
              <a:buChar char="●"/>
              <a:defRPr/>
            </a:lvl7pPr>
            <a:lvl8pPr marL="3657600" lvl="7" indent="-342900" rtl="0">
              <a:spcBef>
                <a:spcPts val="2100"/>
              </a:spcBef>
              <a:spcAft>
                <a:spcPts val="0"/>
              </a:spcAft>
              <a:buSzPts val="1800"/>
              <a:buChar char="○"/>
              <a:defRPr/>
            </a:lvl8pPr>
            <a:lvl9pPr marL="4114800" lvl="8" indent="-342900" rtl="0">
              <a:spcBef>
                <a:spcPts val="2100"/>
              </a:spcBef>
              <a:spcAft>
                <a:spcPts val="2100"/>
              </a:spcAft>
              <a:buSzPts val="1800"/>
              <a:buChar char="■"/>
              <a:defRPr/>
            </a:lvl9pPr>
          </a:lstStyle>
          <a:p>
            <a:endParaRPr/>
          </a:p>
        </p:txBody>
      </p:sp>
      <p:sp>
        <p:nvSpPr>
          <p:cNvPr id="449" name="Google Shape;449;p8">
            <a:hlinkClick r:id="rId2" action="ppaction://hlinksldjump"/>
          </p:cNvPr>
          <p:cNvSpPr/>
          <p:nvPr/>
        </p:nvSpPr>
        <p:spPr>
          <a:xfrm rot="5397851">
            <a:off x="-138220" y="3864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450" name="Google Shape;450;p8">
            <a:hlinkClick r:id="" action="ppaction://noaction"/>
          </p:cNvPr>
          <p:cNvSpPr/>
          <p:nvPr/>
        </p:nvSpPr>
        <p:spPr>
          <a:xfrm rot="5397851">
            <a:off x="-138220" y="13465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451" name="Google Shape;451;p8">
            <a:hlinkClick r:id="" action="ppaction://noaction"/>
          </p:cNvPr>
          <p:cNvSpPr/>
          <p:nvPr/>
        </p:nvSpPr>
        <p:spPr>
          <a:xfrm rot="5397851">
            <a:off x="11347130" y="23066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452" name="Google Shape;452;p8">
            <a:hlinkClick r:id="" action="ppaction://noaction"/>
          </p:cNvPr>
          <p:cNvSpPr/>
          <p:nvPr/>
        </p:nvSpPr>
        <p:spPr>
          <a:xfrm rot="5397851">
            <a:off x="11347130" y="32667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453" name="Google Shape;453;p8">
            <a:hlinkClick r:id="" action="ppaction://noaction"/>
          </p:cNvPr>
          <p:cNvSpPr/>
          <p:nvPr/>
        </p:nvSpPr>
        <p:spPr>
          <a:xfrm rot="5397851">
            <a:off x="11347130" y="42268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454" name="Google Shape;454;p8">
            <a:hlinkClick r:id="" action="ppaction://noaction"/>
          </p:cNvPr>
          <p:cNvSpPr/>
          <p:nvPr/>
        </p:nvSpPr>
        <p:spPr>
          <a:xfrm rot="5397851">
            <a:off x="11347130" y="51869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455" name="Google Shape;455;p8">
            <a:hlinkClick r:id="" action="ppaction://noaction"/>
          </p:cNvPr>
          <p:cNvSpPr/>
          <p:nvPr/>
        </p:nvSpPr>
        <p:spPr>
          <a:xfrm rot="5397851">
            <a:off x="11347130" y="61470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04 Explore 3">
  <p:cSld name="CUSTOM_16_1_2">
    <p:spTree>
      <p:nvGrpSpPr>
        <p:cNvPr id="1" name="Shape 456"/>
        <p:cNvGrpSpPr/>
        <p:nvPr/>
      </p:nvGrpSpPr>
      <p:grpSpPr>
        <a:xfrm>
          <a:off x="0" y="0"/>
          <a:ext cx="0" cy="0"/>
          <a:chOff x="0" y="0"/>
          <a:chExt cx="0" cy="0"/>
        </a:xfrm>
      </p:grpSpPr>
      <p:sp>
        <p:nvSpPr>
          <p:cNvPr id="457" name="Google Shape;457;p9"/>
          <p:cNvSpPr/>
          <p:nvPr/>
        </p:nvSpPr>
        <p:spPr>
          <a:xfrm>
            <a:off x="460150" y="77757"/>
            <a:ext cx="5611312"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chemeClr val="dk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458" name="Google Shape;458;p9"/>
          <p:cNvSpPr/>
          <p:nvPr/>
        </p:nvSpPr>
        <p:spPr>
          <a:xfrm rot="-5397851" flipH="1">
            <a:off x="-134005" y="342065"/>
            <a:ext cx="959700" cy="431400"/>
          </a:xfrm>
          <a:prstGeom prst="round2SameRect">
            <a:avLst>
              <a:gd name="adj1" fmla="val 19819"/>
              <a:gd name="adj2" fmla="val 0"/>
            </a:avLst>
          </a:prstGeom>
          <a:solidFill>
            <a:schemeClr val="lt2"/>
          </a:solidFill>
          <a:ln>
            <a:noFill/>
          </a:ln>
          <a:effectLst>
            <a:outerShdw blurRad="50800" dist="38100" dir="1602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ENGAGE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459" name="Google Shape;459;p9"/>
          <p:cNvSpPr/>
          <p:nvPr/>
        </p:nvSpPr>
        <p:spPr>
          <a:xfrm rot="-5397851" flipH="1">
            <a:off x="-134005" y="1302007"/>
            <a:ext cx="959700" cy="431400"/>
          </a:xfrm>
          <a:prstGeom prst="round2SameRect">
            <a:avLst>
              <a:gd name="adj1" fmla="val 19819"/>
              <a:gd name="adj2" fmla="val 0"/>
            </a:avLst>
          </a:prstGeom>
          <a:solidFill>
            <a:schemeClr val="accent1"/>
          </a:solidFill>
          <a:ln>
            <a:noFill/>
          </a:ln>
          <a:effectLst>
            <a:outerShdw blurRad="50800" dist="38100" dir="1602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EXPLORE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460" name="Google Shape;460;p9"/>
          <p:cNvSpPr/>
          <p:nvPr/>
        </p:nvSpPr>
        <p:spPr>
          <a:xfrm rot="-15781">
            <a:off x="5697982" y="124051"/>
            <a:ext cx="849609" cy="6607261"/>
          </a:xfrm>
          <a:prstGeom prst="rect">
            <a:avLst/>
          </a:prstGeom>
          <a:solidFill>
            <a:srgbClr val="2626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461" name="Google Shape;461;p9"/>
          <p:cNvSpPr/>
          <p:nvPr/>
        </p:nvSpPr>
        <p:spPr>
          <a:xfrm rot="10800000">
            <a:off x="6108850" y="77757"/>
            <a:ext cx="5611312"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chemeClr val="dk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62" name="Google Shape;462;p9"/>
          <p:cNvSpPr/>
          <p:nvPr/>
        </p:nvSpPr>
        <p:spPr>
          <a:xfrm rot="5397851">
            <a:off x="11332255" y="6101703"/>
            <a:ext cx="959700" cy="431400"/>
          </a:xfrm>
          <a:prstGeom prst="round2SameRect">
            <a:avLst>
              <a:gd name="adj1" fmla="val 19819"/>
              <a:gd name="adj2" fmla="val 0"/>
            </a:avLst>
          </a:prstGeom>
          <a:solidFill>
            <a:schemeClr val="accent6"/>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EXTEND</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463" name="Google Shape;463;p9"/>
          <p:cNvSpPr/>
          <p:nvPr/>
        </p:nvSpPr>
        <p:spPr>
          <a:xfrm rot="5397851">
            <a:off x="11332255" y="5141761"/>
            <a:ext cx="959700" cy="431400"/>
          </a:xfrm>
          <a:prstGeom prst="round2SameRect">
            <a:avLst>
              <a:gd name="adj1" fmla="val 19819"/>
              <a:gd name="adj2" fmla="val 0"/>
            </a:avLst>
          </a:prstGeom>
          <a:solidFill>
            <a:schemeClr val="accent5"/>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REFLECT</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464" name="Google Shape;464;p9"/>
          <p:cNvSpPr/>
          <p:nvPr/>
        </p:nvSpPr>
        <p:spPr>
          <a:xfrm rot="5397851">
            <a:off x="11332255" y="4181819"/>
            <a:ext cx="959700" cy="431400"/>
          </a:xfrm>
          <a:prstGeom prst="round2SameRect">
            <a:avLst>
              <a:gd name="adj1" fmla="val 19819"/>
              <a:gd name="adj2" fmla="val 0"/>
            </a:avLst>
          </a:prstGeom>
          <a:solidFill>
            <a:schemeClr val="accent4"/>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SHARE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465" name="Google Shape;465;p9"/>
          <p:cNvSpPr/>
          <p:nvPr/>
        </p:nvSpPr>
        <p:spPr>
          <a:xfrm rot="5397851">
            <a:off x="11332255" y="3221877"/>
            <a:ext cx="959700" cy="431400"/>
          </a:xfrm>
          <a:prstGeom prst="round2SameRect">
            <a:avLst>
              <a:gd name="adj1" fmla="val 19819"/>
              <a:gd name="adj2" fmla="val 0"/>
            </a:avLst>
          </a:prstGeom>
          <a:solidFill>
            <a:schemeClr val="accent3"/>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APPLY</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466" name="Google Shape;466;p9"/>
          <p:cNvSpPr/>
          <p:nvPr/>
        </p:nvSpPr>
        <p:spPr>
          <a:xfrm rot="5397851">
            <a:off x="11332255" y="2261934"/>
            <a:ext cx="959700" cy="431400"/>
          </a:xfrm>
          <a:prstGeom prst="round2SameRect">
            <a:avLst>
              <a:gd name="adj1" fmla="val 19819"/>
              <a:gd name="adj2" fmla="val 0"/>
            </a:avLst>
          </a:prstGeom>
          <a:solidFill>
            <a:schemeClr val="accent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EXPLAIN</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467" name="Google Shape;467;p9"/>
          <p:cNvSpPr/>
          <p:nvPr/>
        </p:nvSpPr>
        <p:spPr>
          <a:xfrm flipH="1">
            <a:off x="6119328" y="77757"/>
            <a:ext cx="5528386"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rgbClr val="F2F2F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68" name="Google Shape;468;p9"/>
          <p:cNvSpPr/>
          <p:nvPr/>
        </p:nvSpPr>
        <p:spPr>
          <a:xfrm>
            <a:off x="541177" y="77757"/>
            <a:ext cx="5528386"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rgbClr val="F2F2F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69" name="Google Shape;469;p9"/>
          <p:cNvSpPr txBox="1">
            <a:spLocks noGrp="1"/>
          </p:cNvSpPr>
          <p:nvPr>
            <p:ph type="title"/>
          </p:nvPr>
        </p:nvSpPr>
        <p:spPr>
          <a:xfrm>
            <a:off x="795575" y="359550"/>
            <a:ext cx="4844400" cy="731400"/>
          </a:xfrm>
          <a:prstGeom prst="rect">
            <a:avLst/>
          </a:prstGeom>
          <a:solidFill>
            <a:schemeClr val="accent1"/>
          </a:solidFill>
        </p:spPr>
        <p:txBody>
          <a:bodyPr spcFirstLastPara="1" wrap="square" lIns="121900" tIns="121900" rIns="121900" bIns="121900" anchor="t" anchorCtr="0">
            <a:noAutofit/>
          </a:bodyPr>
          <a:lstStyle>
            <a:lvl1pPr marL="0" marR="0" lvl="0" indent="0" rtl="0">
              <a:lnSpc>
                <a:spcPct val="100000"/>
              </a:lnSpc>
              <a:spcBef>
                <a:spcPts val="0"/>
              </a:spcBef>
              <a:spcAft>
                <a:spcPts val="0"/>
              </a:spcAft>
              <a:buClr>
                <a:schemeClr val="lt1"/>
              </a:buClr>
              <a:buSzPts val="3700"/>
              <a:buFont typeface="Barlow Semi Condensed Medium"/>
              <a:buNone/>
              <a:defRPr>
                <a:solidFill>
                  <a:schemeClr val="lt1"/>
                </a:solidFill>
              </a:defRPr>
            </a:lvl1pPr>
            <a:lvl2pPr lvl="1"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2pPr>
            <a:lvl3pPr lvl="2"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3pPr>
            <a:lvl4pPr lvl="3"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4pPr>
            <a:lvl5pPr lvl="4"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5pPr>
            <a:lvl6pPr lvl="5"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6pPr>
            <a:lvl7pPr lvl="6"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7pPr>
            <a:lvl8pPr lvl="7"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8pPr>
            <a:lvl9pPr lvl="8"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9pPr>
          </a:lstStyle>
          <a:p>
            <a:endParaRPr/>
          </a:p>
        </p:txBody>
      </p:sp>
      <p:grpSp>
        <p:nvGrpSpPr>
          <p:cNvPr id="470" name="Google Shape;470;p9"/>
          <p:cNvGrpSpPr/>
          <p:nvPr/>
        </p:nvGrpSpPr>
        <p:grpSpPr>
          <a:xfrm>
            <a:off x="5869732" y="192255"/>
            <a:ext cx="432000" cy="6472908"/>
            <a:chOff x="5869732" y="192255"/>
            <a:chExt cx="432000" cy="6472908"/>
          </a:xfrm>
        </p:grpSpPr>
        <p:grpSp>
          <p:nvGrpSpPr>
            <p:cNvPr id="471" name="Google Shape;471;p9"/>
            <p:cNvGrpSpPr/>
            <p:nvPr/>
          </p:nvGrpSpPr>
          <p:grpSpPr>
            <a:xfrm>
              <a:off x="5869732" y="192255"/>
              <a:ext cx="432000" cy="101655"/>
              <a:chOff x="5815912" y="201588"/>
              <a:chExt cx="540000" cy="104994"/>
            </a:xfrm>
          </p:grpSpPr>
          <p:sp>
            <p:nvSpPr>
              <p:cNvPr id="472" name="Google Shape;472;p9"/>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73" name="Google Shape;473;p9"/>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474" name="Google Shape;474;p9"/>
            <p:cNvGrpSpPr/>
            <p:nvPr/>
          </p:nvGrpSpPr>
          <p:grpSpPr>
            <a:xfrm>
              <a:off x="5869732" y="6563508"/>
              <a:ext cx="432000" cy="101655"/>
              <a:chOff x="5815912" y="201588"/>
              <a:chExt cx="540000" cy="104994"/>
            </a:xfrm>
          </p:grpSpPr>
          <p:sp>
            <p:nvSpPr>
              <p:cNvPr id="475" name="Google Shape;475;p9"/>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76" name="Google Shape;476;p9"/>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477" name="Google Shape;477;p9"/>
            <p:cNvGrpSpPr/>
            <p:nvPr/>
          </p:nvGrpSpPr>
          <p:grpSpPr>
            <a:xfrm>
              <a:off x="5869732" y="723193"/>
              <a:ext cx="432000" cy="101655"/>
              <a:chOff x="5815912" y="201588"/>
              <a:chExt cx="540000" cy="104994"/>
            </a:xfrm>
          </p:grpSpPr>
          <p:sp>
            <p:nvSpPr>
              <p:cNvPr id="478" name="Google Shape;478;p9"/>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79" name="Google Shape;479;p9"/>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480" name="Google Shape;480;p9"/>
            <p:cNvGrpSpPr/>
            <p:nvPr/>
          </p:nvGrpSpPr>
          <p:grpSpPr>
            <a:xfrm>
              <a:off x="5869732" y="1254131"/>
              <a:ext cx="432000" cy="101655"/>
              <a:chOff x="5815912" y="201588"/>
              <a:chExt cx="540000" cy="104994"/>
            </a:xfrm>
          </p:grpSpPr>
          <p:sp>
            <p:nvSpPr>
              <p:cNvPr id="481" name="Google Shape;481;p9"/>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82" name="Google Shape;482;p9"/>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483" name="Google Shape;483;p9"/>
            <p:cNvGrpSpPr/>
            <p:nvPr/>
          </p:nvGrpSpPr>
          <p:grpSpPr>
            <a:xfrm>
              <a:off x="5869732" y="1785069"/>
              <a:ext cx="432000" cy="101655"/>
              <a:chOff x="5815912" y="201588"/>
              <a:chExt cx="540000" cy="104994"/>
            </a:xfrm>
          </p:grpSpPr>
          <p:sp>
            <p:nvSpPr>
              <p:cNvPr id="484" name="Google Shape;484;p9"/>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85" name="Google Shape;485;p9"/>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486" name="Google Shape;486;p9"/>
            <p:cNvGrpSpPr/>
            <p:nvPr/>
          </p:nvGrpSpPr>
          <p:grpSpPr>
            <a:xfrm>
              <a:off x="5869732" y="2316007"/>
              <a:ext cx="432000" cy="101655"/>
              <a:chOff x="5815912" y="201588"/>
              <a:chExt cx="540000" cy="104994"/>
            </a:xfrm>
          </p:grpSpPr>
          <p:sp>
            <p:nvSpPr>
              <p:cNvPr id="487" name="Google Shape;487;p9"/>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88" name="Google Shape;488;p9"/>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489" name="Google Shape;489;p9"/>
            <p:cNvGrpSpPr/>
            <p:nvPr/>
          </p:nvGrpSpPr>
          <p:grpSpPr>
            <a:xfrm>
              <a:off x="5869732" y="2846944"/>
              <a:ext cx="432000" cy="101655"/>
              <a:chOff x="5815912" y="201588"/>
              <a:chExt cx="540000" cy="104994"/>
            </a:xfrm>
          </p:grpSpPr>
          <p:sp>
            <p:nvSpPr>
              <p:cNvPr id="490" name="Google Shape;490;p9"/>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91" name="Google Shape;491;p9"/>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492" name="Google Shape;492;p9"/>
            <p:cNvGrpSpPr/>
            <p:nvPr/>
          </p:nvGrpSpPr>
          <p:grpSpPr>
            <a:xfrm>
              <a:off x="5869732" y="3377883"/>
              <a:ext cx="432000" cy="101655"/>
              <a:chOff x="5815912" y="201588"/>
              <a:chExt cx="540000" cy="104994"/>
            </a:xfrm>
          </p:grpSpPr>
          <p:sp>
            <p:nvSpPr>
              <p:cNvPr id="493" name="Google Shape;493;p9"/>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94" name="Google Shape;494;p9"/>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495" name="Google Shape;495;p9"/>
            <p:cNvGrpSpPr/>
            <p:nvPr/>
          </p:nvGrpSpPr>
          <p:grpSpPr>
            <a:xfrm>
              <a:off x="5869732" y="3908820"/>
              <a:ext cx="432000" cy="101655"/>
              <a:chOff x="5815912" y="201588"/>
              <a:chExt cx="540000" cy="104994"/>
            </a:xfrm>
          </p:grpSpPr>
          <p:sp>
            <p:nvSpPr>
              <p:cNvPr id="496" name="Google Shape;496;p9"/>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97" name="Google Shape;497;p9"/>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498" name="Google Shape;498;p9"/>
            <p:cNvGrpSpPr/>
            <p:nvPr/>
          </p:nvGrpSpPr>
          <p:grpSpPr>
            <a:xfrm>
              <a:off x="5869732" y="4439758"/>
              <a:ext cx="432000" cy="101655"/>
              <a:chOff x="5815912" y="201588"/>
              <a:chExt cx="540000" cy="104994"/>
            </a:xfrm>
          </p:grpSpPr>
          <p:sp>
            <p:nvSpPr>
              <p:cNvPr id="499" name="Google Shape;499;p9"/>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00" name="Google Shape;500;p9"/>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501" name="Google Shape;501;p9"/>
            <p:cNvGrpSpPr/>
            <p:nvPr/>
          </p:nvGrpSpPr>
          <p:grpSpPr>
            <a:xfrm>
              <a:off x="5869732" y="4970697"/>
              <a:ext cx="432000" cy="101655"/>
              <a:chOff x="5815912" y="201588"/>
              <a:chExt cx="540000" cy="104994"/>
            </a:xfrm>
          </p:grpSpPr>
          <p:sp>
            <p:nvSpPr>
              <p:cNvPr id="502" name="Google Shape;502;p9"/>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03" name="Google Shape;503;p9"/>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504" name="Google Shape;504;p9"/>
            <p:cNvGrpSpPr/>
            <p:nvPr/>
          </p:nvGrpSpPr>
          <p:grpSpPr>
            <a:xfrm>
              <a:off x="5869732" y="5501635"/>
              <a:ext cx="432000" cy="101655"/>
              <a:chOff x="5815912" y="201588"/>
              <a:chExt cx="540000" cy="104994"/>
            </a:xfrm>
          </p:grpSpPr>
          <p:sp>
            <p:nvSpPr>
              <p:cNvPr id="505" name="Google Shape;505;p9"/>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06" name="Google Shape;506;p9"/>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507" name="Google Shape;507;p9"/>
            <p:cNvGrpSpPr/>
            <p:nvPr/>
          </p:nvGrpSpPr>
          <p:grpSpPr>
            <a:xfrm>
              <a:off x="5869732" y="6032572"/>
              <a:ext cx="432000" cy="101655"/>
              <a:chOff x="5815912" y="201588"/>
              <a:chExt cx="540000" cy="104994"/>
            </a:xfrm>
          </p:grpSpPr>
          <p:sp>
            <p:nvSpPr>
              <p:cNvPr id="508" name="Google Shape;508;p9"/>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09" name="Google Shape;509;p9"/>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sp>
        <p:nvSpPr>
          <p:cNvPr id="510" name="Google Shape;510;p9"/>
          <p:cNvSpPr txBox="1">
            <a:spLocks noGrp="1"/>
          </p:cNvSpPr>
          <p:nvPr>
            <p:ph type="body" idx="1"/>
          </p:nvPr>
        </p:nvSpPr>
        <p:spPr>
          <a:xfrm>
            <a:off x="6533000" y="530075"/>
            <a:ext cx="4844400" cy="6007800"/>
          </a:xfrm>
          <a:prstGeom prst="rect">
            <a:avLst/>
          </a:prstGeom>
        </p:spPr>
        <p:txBody>
          <a:bodyPr spcFirstLastPara="1" wrap="square" lIns="121900" tIns="121900" rIns="121900" bIns="121900" anchor="t" anchorCtr="0">
            <a:noAutofit/>
          </a:bodyPr>
          <a:lstStyle>
            <a:lvl1pPr marL="457200" lvl="0" indent="-342900" rtl="0">
              <a:spcBef>
                <a:spcPts val="0"/>
              </a:spcBef>
              <a:spcAft>
                <a:spcPts val="0"/>
              </a:spcAft>
              <a:buSzPts val="1800"/>
              <a:buChar char="●"/>
              <a:defRPr/>
            </a:lvl1pPr>
            <a:lvl2pPr marL="914400" lvl="1" indent="-342900" rtl="0">
              <a:spcBef>
                <a:spcPts val="2100"/>
              </a:spcBef>
              <a:spcAft>
                <a:spcPts val="0"/>
              </a:spcAft>
              <a:buSzPts val="1800"/>
              <a:buChar char="○"/>
              <a:defRPr/>
            </a:lvl2pPr>
            <a:lvl3pPr marL="1371600" lvl="2" indent="-342900" rtl="0">
              <a:spcBef>
                <a:spcPts val="2100"/>
              </a:spcBef>
              <a:spcAft>
                <a:spcPts val="0"/>
              </a:spcAft>
              <a:buSzPts val="1800"/>
              <a:buChar char="■"/>
              <a:defRPr/>
            </a:lvl3pPr>
            <a:lvl4pPr marL="1828800" lvl="3" indent="-342900" rtl="0">
              <a:spcBef>
                <a:spcPts val="2100"/>
              </a:spcBef>
              <a:spcAft>
                <a:spcPts val="0"/>
              </a:spcAft>
              <a:buSzPts val="1800"/>
              <a:buChar char="●"/>
              <a:defRPr/>
            </a:lvl4pPr>
            <a:lvl5pPr marL="2286000" lvl="4" indent="-342900" rtl="0">
              <a:spcBef>
                <a:spcPts val="2100"/>
              </a:spcBef>
              <a:spcAft>
                <a:spcPts val="0"/>
              </a:spcAft>
              <a:buSzPts val="1800"/>
              <a:buChar char="○"/>
              <a:defRPr/>
            </a:lvl5pPr>
            <a:lvl6pPr marL="2743200" lvl="5" indent="-342900" rtl="0">
              <a:spcBef>
                <a:spcPts val="2100"/>
              </a:spcBef>
              <a:spcAft>
                <a:spcPts val="0"/>
              </a:spcAft>
              <a:buSzPts val="1800"/>
              <a:buChar char="■"/>
              <a:defRPr/>
            </a:lvl6pPr>
            <a:lvl7pPr marL="3200400" lvl="6" indent="-342900" rtl="0">
              <a:spcBef>
                <a:spcPts val="2100"/>
              </a:spcBef>
              <a:spcAft>
                <a:spcPts val="0"/>
              </a:spcAft>
              <a:buSzPts val="1800"/>
              <a:buChar char="●"/>
              <a:defRPr/>
            </a:lvl7pPr>
            <a:lvl8pPr marL="3657600" lvl="7" indent="-342900" rtl="0">
              <a:spcBef>
                <a:spcPts val="2100"/>
              </a:spcBef>
              <a:spcAft>
                <a:spcPts val="0"/>
              </a:spcAft>
              <a:buSzPts val="1800"/>
              <a:buChar char="○"/>
              <a:defRPr/>
            </a:lvl8pPr>
            <a:lvl9pPr marL="4114800" lvl="8" indent="-342900" rtl="0">
              <a:spcBef>
                <a:spcPts val="2100"/>
              </a:spcBef>
              <a:spcAft>
                <a:spcPts val="2100"/>
              </a:spcAft>
              <a:buSzPts val="1800"/>
              <a:buChar char="■"/>
              <a:defRPr/>
            </a:lvl9pPr>
          </a:lstStyle>
          <a:p>
            <a:endParaRPr/>
          </a:p>
        </p:txBody>
      </p:sp>
      <p:sp>
        <p:nvSpPr>
          <p:cNvPr id="511" name="Google Shape;511;p9"/>
          <p:cNvSpPr txBox="1">
            <a:spLocks noGrp="1"/>
          </p:cNvSpPr>
          <p:nvPr>
            <p:ph type="body" idx="2"/>
          </p:nvPr>
        </p:nvSpPr>
        <p:spPr>
          <a:xfrm>
            <a:off x="791475" y="1438800"/>
            <a:ext cx="4844400" cy="5076900"/>
          </a:xfrm>
          <a:prstGeom prst="rect">
            <a:avLst/>
          </a:prstGeom>
        </p:spPr>
        <p:txBody>
          <a:bodyPr spcFirstLastPara="1" wrap="square" lIns="121900" tIns="121900" rIns="121900" bIns="121900" anchor="t" anchorCtr="0">
            <a:noAutofit/>
          </a:bodyPr>
          <a:lstStyle>
            <a:lvl1pPr marL="457200" lvl="0" indent="-342900" rtl="0">
              <a:spcBef>
                <a:spcPts val="0"/>
              </a:spcBef>
              <a:spcAft>
                <a:spcPts val="0"/>
              </a:spcAft>
              <a:buSzPts val="1800"/>
              <a:buChar char="●"/>
              <a:defRPr/>
            </a:lvl1pPr>
            <a:lvl2pPr marL="914400" lvl="1" indent="-342900" rtl="0">
              <a:spcBef>
                <a:spcPts val="2100"/>
              </a:spcBef>
              <a:spcAft>
                <a:spcPts val="0"/>
              </a:spcAft>
              <a:buSzPts val="1800"/>
              <a:buChar char="○"/>
              <a:defRPr/>
            </a:lvl2pPr>
            <a:lvl3pPr marL="1371600" lvl="2" indent="-342900" rtl="0">
              <a:spcBef>
                <a:spcPts val="2100"/>
              </a:spcBef>
              <a:spcAft>
                <a:spcPts val="0"/>
              </a:spcAft>
              <a:buSzPts val="1800"/>
              <a:buChar char="■"/>
              <a:defRPr/>
            </a:lvl3pPr>
            <a:lvl4pPr marL="1828800" lvl="3" indent="-342900" rtl="0">
              <a:spcBef>
                <a:spcPts val="2100"/>
              </a:spcBef>
              <a:spcAft>
                <a:spcPts val="0"/>
              </a:spcAft>
              <a:buSzPts val="1800"/>
              <a:buChar char="●"/>
              <a:defRPr/>
            </a:lvl4pPr>
            <a:lvl5pPr marL="2286000" lvl="4" indent="-342900" rtl="0">
              <a:spcBef>
                <a:spcPts val="2100"/>
              </a:spcBef>
              <a:spcAft>
                <a:spcPts val="0"/>
              </a:spcAft>
              <a:buSzPts val="1800"/>
              <a:buChar char="○"/>
              <a:defRPr/>
            </a:lvl5pPr>
            <a:lvl6pPr marL="2743200" lvl="5" indent="-342900" rtl="0">
              <a:spcBef>
                <a:spcPts val="2100"/>
              </a:spcBef>
              <a:spcAft>
                <a:spcPts val="0"/>
              </a:spcAft>
              <a:buSzPts val="1800"/>
              <a:buChar char="■"/>
              <a:defRPr/>
            </a:lvl6pPr>
            <a:lvl7pPr marL="3200400" lvl="6" indent="-342900" rtl="0">
              <a:spcBef>
                <a:spcPts val="2100"/>
              </a:spcBef>
              <a:spcAft>
                <a:spcPts val="0"/>
              </a:spcAft>
              <a:buSzPts val="1800"/>
              <a:buChar char="●"/>
              <a:defRPr/>
            </a:lvl7pPr>
            <a:lvl8pPr marL="3657600" lvl="7" indent="-342900" rtl="0">
              <a:spcBef>
                <a:spcPts val="2100"/>
              </a:spcBef>
              <a:spcAft>
                <a:spcPts val="0"/>
              </a:spcAft>
              <a:buSzPts val="1800"/>
              <a:buChar char="○"/>
              <a:defRPr/>
            </a:lvl8pPr>
            <a:lvl9pPr marL="4114800" lvl="8" indent="-342900" rtl="0">
              <a:spcBef>
                <a:spcPts val="2100"/>
              </a:spcBef>
              <a:spcAft>
                <a:spcPts val="2100"/>
              </a:spcAft>
              <a:buSzPts val="1800"/>
              <a:buChar char="■"/>
              <a:defRPr/>
            </a:lvl9pPr>
          </a:lstStyle>
          <a:p>
            <a:endParaRPr/>
          </a:p>
        </p:txBody>
      </p:sp>
      <p:sp>
        <p:nvSpPr>
          <p:cNvPr id="512" name="Google Shape;512;p9">
            <a:hlinkClick r:id="" action="ppaction://noaction"/>
          </p:cNvPr>
          <p:cNvSpPr/>
          <p:nvPr/>
        </p:nvSpPr>
        <p:spPr>
          <a:xfrm rot="5397851">
            <a:off x="11347130" y="23066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513" name="Google Shape;513;p9">
            <a:hlinkClick r:id="" action="ppaction://noaction"/>
          </p:cNvPr>
          <p:cNvSpPr/>
          <p:nvPr/>
        </p:nvSpPr>
        <p:spPr>
          <a:xfrm rot="5397851">
            <a:off x="11347130" y="32667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514" name="Google Shape;514;p9">
            <a:hlinkClick r:id="" action="ppaction://noaction"/>
          </p:cNvPr>
          <p:cNvSpPr/>
          <p:nvPr/>
        </p:nvSpPr>
        <p:spPr>
          <a:xfrm rot="5397851">
            <a:off x="11347130" y="42268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515" name="Google Shape;515;p9">
            <a:hlinkClick r:id="" action="ppaction://noaction"/>
          </p:cNvPr>
          <p:cNvSpPr/>
          <p:nvPr/>
        </p:nvSpPr>
        <p:spPr>
          <a:xfrm rot="5397851">
            <a:off x="11347130" y="51869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516" name="Google Shape;516;p9">
            <a:hlinkClick r:id="" action="ppaction://noaction"/>
          </p:cNvPr>
          <p:cNvSpPr/>
          <p:nvPr/>
        </p:nvSpPr>
        <p:spPr>
          <a:xfrm rot="5397851">
            <a:off x="11347130" y="61470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517" name="Google Shape;517;p9">
            <a:hlinkClick r:id="rId2" action="ppaction://hlinksldjump"/>
          </p:cNvPr>
          <p:cNvSpPr/>
          <p:nvPr/>
        </p:nvSpPr>
        <p:spPr>
          <a:xfrm rot="5397851">
            <a:off x="-138220" y="3864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518" name="Google Shape;518;p9">
            <a:hlinkClick r:id="" action="ppaction://noaction"/>
          </p:cNvPr>
          <p:cNvSpPr/>
          <p:nvPr/>
        </p:nvSpPr>
        <p:spPr>
          <a:xfrm rot="5397851">
            <a:off x="-138220" y="13465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05 Explain 1">
  <p:cSld name="CUSTOM_16_1_2_1">
    <p:spTree>
      <p:nvGrpSpPr>
        <p:cNvPr id="1" name="Shape 519"/>
        <p:cNvGrpSpPr/>
        <p:nvPr/>
      </p:nvGrpSpPr>
      <p:grpSpPr>
        <a:xfrm>
          <a:off x="0" y="0"/>
          <a:ext cx="0" cy="0"/>
          <a:chOff x="0" y="0"/>
          <a:chExt cx="0" cy="0"/>
        </a:xfrm>
      </p:grpSpPr>
      <p:sp>
        <p:nvSpPr>
          <p:cNvPr id="520" name="Google Shape;520;p10"/>
          <p:cNvSpPr/>
          <p:nvPr/>
        </p:nvSpPr>
        <p:spPr>
          <a:xfrm>
            <a:off x="460150" y="77757"/>
            <a:ext cx="5611312"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chemeClr val="dk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521" name="Google Shape;521;p10"/>
          <p:cNvSpPr/>
          <p:nvPr/>
        </p:nvSpPr>
        <p:spPr>
          <a:xfrm rot="-5397851" flipH="1">
            <a:off x="-134005" y="342065"/>
            <a:ext cx="959700" cy="431400"/>
          </a:xfrm>
          <a:prstGeom prst="round2SameRect">
            <a:avLst>
              <a:gd name="adj1" fmla="val 19819"/>
              <a:gd name="adj2" fmla="val 0"/>
            </a:avLst>
          </a:prstGeom>
          <a:solidFill>
            <a:schemeClr val="lt2"/>
          </a:solidFill>
          <a:ln>
            <a:noFill/>
          </a:ln>
          <a:effectLst>
            <a:outerShdw blurRad="50800" dist="38100" dir="1602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ENGAGE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522" name="Google Shape;522;p10"/>
          <p:cNvSpPr/>
          <p:nvPr/>
        </p:nvSpPr>
        <p:spPr>
          <a:xfrm rot="-5397851" flipH="1">
            <a:off x="-134005" y="1302007"/>
            <a:ext cx="959700" cy="431400"/>
          </a:xfrm>
          <a:prstGeom prst="round2SameRect">
            <a:avLst>
              <a:gd name="adj1" fmla="val 19819"/>
              <a:gd name="adj2" fmla="val 0"/>
            </a:avLst>
          </a:prstGeom>
          <a:solidFill>
            <a:schemeClr val="accent1"/>
          </a:solidFill>
          <a:ln>
            <a:noFill/>
          </a:ln>
          <a:effectLst>
            <a:outerShdw blurRad="50800" dist="38100" dir="1602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EXPLORE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523" name="Google Shape;523;p10"/>
          <p:cNvSpPr/>
          <p:nvPr/>
        </p:nvSpPr>
        <p:spPr>
          <a:xfrm rot="-15781">
            <a:off x="5697982" y="124051"/>
            <a:ext cx="849609" cy="6607261"/>
          </a:xfrm>
          <a:prstGeom prst="rect">
            <a:avLst/>
          </a:prstGeom>
          <a:solidFill>
            <a:srgbClr val="2626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524" name="Google Shape;524;p10"/>
          <p:cNvSpPr/>
          <p:nvPr/>
        </p:nvSpPr>
        <p:spPr>
          <a:xfrm rot="10800000">
            <a:off x="6108850" y="77757"/>
            <a:ext cx="5611312"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chemeClr val="dk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25" name="Google Shape;525;p10"/>
          <p:cNvSpPr/>
          <p:nvPr/>
        </p:nvSpPr>
        <p:spPr>
          <a:xfrm rot="5397851">
            <a:off x="11332255" y="6101703"/>
            <a:ext cx="959700" cy="431400"/>
          </a:xfrm>
          <a:prstGeom prst="round2SameRect">
            <a:avLst>
              <a:gd name="adj1" fmla="val 19819"/>
              <a:gd name="adj2" fmla="val 0"/>
            </a:avLst>
          </a:prstGeom>
          <a:solidFill>
            <a:schemeClr val="accent6"/>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EXTEND</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526" name="Google Shape;526;p10"/>
          <p:cNvSpPr/>
          <p:nvPr/>
        </p:nvSpPr>
        <p:spPr>
          <a:xfrm rot="5397851">
            <a:off x="11332255" y="5141761"/>
            <a:ext cx="959700" cy="431400"/>
          </a:xfrm>
          <a:prstGeom prst="round2SameRect">
            <a:avLst>
              <a:gd name="adj1" fmla="val 19819"/>
              <a:gd name="adj2" fmla="val 0"/>
            </a:avLst>
          </a:prstGeom>
          <a:solidFill>
            <a:schemeClr val="accent5"/>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REFLECT</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527" name="Google Shape;527;p10"/>
          <p:cNvSpPr/>
          <p:nvPr/>
        </p:nvSpPr>
        <p:spPr>
          <a:xfrm rot="5397851">
            <a:off x="11332255" y="4181819"/>
            <a:ext cx="959700" cy="431400"/>
          </a:xfrm>
          <a:prstGeom prst="round2SameRect">
            <a:avLst>
              <a:gd name="adj1" fmla="val 19819"/>
              <a:gd name="adj2" fmla="val 0"/>
            </a:avLst>
          </a:prstGeom>
          <a:solidFill>
            <a:schemeClr val="accent4"/>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SHARE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528" name="Google Shape;528;p10"/>
          <p:cNvSpPr/>
          <p:nvPr/>
        </p:nvSpPr>
        <p:spPr>
          <a:xfrm rot="5397851">
            <a:off x="11332255" y="3221877"/>
            <a:ext cx="959700" cy="431400"/>
          </a:xfrm>
          <a:prstGeom prst="round2SameRect">
            <a:avLst>
              <a:gd name="adj1" fmla="val 19819"/>
              <a:gd name="adj2" fmla="val 0"/>
            </a:avLst>
          </a:prstGeom>
          <a:solidFill>
            <a:schemeClr val="accent3"/>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APPLY</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529" name="Google Shape;529;p10"/>
          <p:cNvSpPr/>
          <p:nvPr/>
        </p:nvSpPr>
        <p:spPr>
          <a:xfrm flipH="1">
            <a:off x="6119328" y="77757"/>
            <a:ext cx="5528386"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rgbClr val="F2F2F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30" name="Google Shape;530;p10"/>
          <p:cNvSpPr/>
          <p:nvPr/>
        </p:nvSpPr>
        <p:spPr>
          <a:xfrm>
            <a:off x="541177" y="77757"/>
            <a:ext cx="5528386"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rgbClr val="F2F2F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31" name="Google Shape;531;p10"/>
          <p:cNvSpPr txBox="1">
            <a:spLocks noGrp="1"/>
          </p:cNvSpPr>
          <p:nvPr>
            <p:ph type="title"/>
          </p:nvPr>
        </p:nvSpPr>
        <p:spPr>
          <a:xfrm>
            <a:off x="795575" y="359550"/>
            <a:ext cx="4844400" cy="731400"/>
          </a:xfrm>
          <a:prstGeom prst="rect">
            <a:avLst/>
          </a:prstGeom>
          <a:solidFill>
            <a:schemeClr val="accent2"/>
          </a:solidFill>
        </p:spPr>
        <p:txBody>
          <a:bodyPr spcFirstLastPara="1" wrap="square" lIns="121900" tIns="121900" rIns="121900" bIns="121900" anchor="t" anchorCtr="0">
            <a:noAutofit/>
          </a:bodyPr>
          <a:lstStyle>
            <a:lvl1pPr marL="0" marR="0" lvl="0" indent="0" rtl="0">
              <a:lnSpc>
                <a:spcPct val="100000"/>
              </a:lnSpc>
              <a:spcBef>
                <a:spcPts val="0"/>
              </a:spcBef>
              <a:spcAft>
                <a:spcPts val="0"/>
              </a:spcAft>
              <a:buClr>
                <a:schemeClr val="lt1"/>
              </a:buClr>
              <a:buSzPts val="3700"/>
              <a:buFont typeface="Barlow Semi Condensed Medium"/>
              <a:buNone/>
              <a:defRPr>
                <a:solidFill>
                  <a:schemeClr val="lt1"/>
                </a:solidFill>
              </a:defRPr>
            </a:lvl1pPr>
            <a:lvl2pPr lvl="1"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2pPr>
            <a:lvl3pPr lvl="2"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3pPr>
            <a:lvl4pPr lvl="3"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4pPr>
            <a:lvl5pPr lvl="4"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5pPr>
            <a:lvl6pPr lvl="5"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6pPr>
            <a:lvl7pPr lvl="6"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7pPr>
            <a:lvl8pPr lvl="7"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8pPr>
            <a:lvl9pPr lvl="8"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9pPr>
          </a:lstStyle>
          <a:p>
            <a:endParaRPr/>
          </a:p>
        </p:txBody>
      </p:sp>
      <p:grpSp>
        <p:nvGrpSpPr>
          <p:cNvPr id="532" name="Google Shape;532;p10"/>
          <p:cNvGrpSpPr/>
          <p:nvPr/>
        </p:nvGrpSpPr>
        <p:grpSpPr>
          <a:xfrm>
            <a:off x="5869732" y="192255"/>
            <a:ext cx="432000" cy="6472908"/>
            <a:chOff x="5869732" y="192255"/>
            <a:chExt cx="432000" cy="6472908"/>
          </a:xfrm>
        </p:grpSpPr>
        <p:grpSp>
          <p:nvGrpSpPr>
            <p:cNvPr id="533" name="Google Shape;533;p10"/>
            <p:cNvGrpSpPr/>
            <p:nvPr/>
          </p:nvGrpSpPr>
          <p:grpSpPr>
            <a:xfrm>
              <a:off x="5869732" y="192255"/>
              <a:ext cx="432000" cy="101655"/>
              <a:chOff x="5815912" y="201588"/>
              <a:chExt cx="540000" cy="104994"/>
            </a:xfrm>
          </p:grpSpPr>
          <p:sp>
            <p:nvSpPr>
              <p:cNvPr id="534" name="Google Shape;534;p10"/>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35" name="Google Shape;535;p10"/>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536" name="Google Shape;536;p10"/>
            <p:cNvGrpSpPr/>
            <p:nvPr/>
          </p:nvGrpSpPr>
          <p:grpSpPr>
            <a:xfrm>
              <a:off x="5869732" y="6563508"/>
              <a:ext cx="432000" cy="101655"/>
              <a:chOff x="5815912" y="201588"/>
              <a:chExt cx="540000" cy="104994"/>
            </a:xfrm>
          </p:grpSpPr>
          <p:sp>
            <p:nvSpPr>
              <p:cNvPr id="537" name="Google Shape;537;p10"/>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38" name="Google Shape;538;p10"/>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539" name="Google Shape;539;p10"/>
            <p:cNvGrpSpPr/>
            <p:nvPr/>
          </p:nvGrpSpPr>
          <p:grpSpPr>
            <a:xfrm>
              <a:off x="5869732" y="723193"/>
              <a:ext cx="432000" cy="101655"/>
              <a:chOff x="5815912" y="201588"/>
              <a:chExt cx="540000" cy="104994"/>
            </a:xfrm>
          </p:grpSpPr>
          <p:sp>
            <p:nvSpPr>
              <p:cNvPr id="540" name="Google Shape;540;p10"/>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41" name="Google Shape;541;p10"/>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542" name="Google Shape;542;p10"/>
            <p:cNvGrpSpPr/>
            <p:nvPr/>
          </p:nvGrpSpPr>
          <p:grpSpPr>
            <a:xfrm>
              <a:off x="5869732" y="1254131"/>
              <a:ext cx="432000" cy="101655"/>
              <a:chOff x="5815912" y="201588"/>
              <a:chExt cx="540000" cy="104994"/>
            </a:xfrm>
          </p:grpSpPr>
          <p:sp>
            <p:nvSpPr>
              <p:cNvPr id="543" name="Google Shape;543;p10"/>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44" name="Google Shape;544;p10"/>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545" name="Google Shape;545;p10"/>
            <p:cNvGrpSpPr/>
            <p:nvPr/>
          </p:nvGrpSpPr>
          <p:grpSpPr>
            <a:xfrm>
              <a:off x="5869732" y="1785069"/>
              <a:ext cx="432000" cy="101655"/>
              <a:chOff x="5815912" y="201588"/>
              <a:chExt cx="540000" cy="104994"/>
            </a:xfrm>
          </p:grpSpPr>
          <p:sp>
            <p:nvSpPr>
              <p:cNvPr id="546" name="Google Shape;546;p10"/>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47" name="Google Shape;547;p10"/>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548" name="Google Shape;548;p10"/>
            <p:cNvGrpSpPr/>
            <p:nvPr/>
          </p:nvGrpSpPr>
          <p:grpSpPr>
            <a:xfrm>
              <a:off x="5869732" y="2316007"/>
              <a:ext cx="432000" cy="101655"/>
              <a:chOff x="5815912" y="201588"/>
              <a:chExt cx="540000" cy="104994"/>
            </a:xfrm>
          </p:grpSpPr>
          <p:sp>
            <p:nvSpPr>
              <p:cNvPr id="549" name="Google Shape;549;p10"/>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50" name="Google Shape;550;p10"/>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551" name="Google Shape;551;p10"/>
            <p:cNvGrpSpPr/>
            <p:nvPr/>
          </p:nvGrpSpPr>
          <p:grpSpPr>
            <a:xfrm>
              <a:off x="5869732" y="2846944"/>
              <a:ext cx="432000" cy="101655"/>
              <a:chOff x="5815912" y="201588"/>
              <a:chExt cx="540000" cy="104994"/>
            </a:xfrm>
          </p:grpSpPr>
          <p:sp>
            <p:nvSpPr>
              <p:cNvPr id="552" name="Google Shape;552;p10"/>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53" name="Google Shape;553;p10"/>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554" name="Google Shape;554;p10"/>
            <p:cNvGrpSpPr/>
            <p:nvPr/>
          </p:nvGrpSpPr>
          <p:grpSpPr>
            <a:xfrm>
              <a:off x="5869732" y="3377883"/>
              <a:ext cx="432000" cy="101655"/>
              <a:chOff x="5815912" y="201588"/>
              <a:chExt cx="540000" cy="104994"/>
            </a:xfrm>
          </p:grpSpPr>
          <p:sp>
            <p:nvSpPr>
              <p:cNvPr id="555" name="Google Shape;555;p10"/>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56" name="Google Shape;556;p10"/>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557" name="Google Shape;557;p10"/>
            <p:cNvGrpSpPr/>
            <p:nvPr/>
          </p:nvGrpSpPr>
          <p:grpSpPr>
            <a:xfrm>
              <a:off x="5869732" y="3908820"/>
              <a:ext cx="432000" cy="101655"/>
              <a:chOff x="5815912" y="201588"/>
              <a:chExt cx="540000" cy="104994"/>
            </a:xfrm>
          </p:grpSpPr>
          <p:sp>
            <p:nvSpPr>
              <p:cNvPr id="558" name="Google Shape;558;p10"/>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59" name="Google Shape;559;p10"/>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560" name="Google Shape;560;p10"/>
            <p:cNvGrpSpPr/>
            <p:nvPr/>
          </p:nvGrpSpPr>
          <p:grpSpPr>
            <a:xfrm>
              <a:off x="5869732" y="4439758"/>
              <a:ext cx="432000" cy="101655"/>
              <a:chOff x="5815912" y="201588"/>
              <a:chExt cx="540000" cy="104994"/>
            </a:xfrm>
          </p:grpSpPr>
          <p:sp>
            <p:nvSpPr>
              <p:cNvPr id="561" name="Google Shape;561;p10"/>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62" name="Google Shape;562;p10"/>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563" name="Google Shape;563;p10"/>
            <p:cNvGrpSpPr/>
            <p:nvPr/>
          </p:nvGrpSpPr>
          <p:grpSpPr>
            <a:xfrm>
              <a:off x="5869732" y="4970697"/>
              <a:ext cx="432000" cy="101655"/>
              <a:chOff x="5815912" y="201588"/>
              <a:chExt cx="540000" cy="104994"/>
            </a:xfrm>
          </p:grpSpPr>
          <p:sp>
            <p:nvSpPr>
              <p:cNvPr id="564" name="Google Shape;564;p10"/>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65" name="Google Shape;565;p10"/>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566" name="Google Shape;566;p10"/>
            <p:cNvGrpSpPr/>
            <p:nvPr/>
          </p:nvGrpSpPr>
          <p:grpSpPr>
            <a:xfrm>
              <a:off x="5869732" y="5501635"/>
              <a:ext cx="432000" cy="101655"/>
              <a:chOff x="5815912" y="201588"/>
              <a:chExt cx="540000" cy="104994"/>
            </a:xfrm>
          </p:grpSpPr>
          <p:sp>
            <p:nvSpPr>
              <p:cNvPr id="567" name="Google Shape;567;p10"/>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68" name="Google Shape;568;p10"/>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569" name="Google Shape;569;p10"/>
            <p:cNvGrpSpPr/>
            <p:nvPr/>
          </p:nvGrpSpPr>
          <p:grpSpPr>
            <a:xfrm>
              <a:off x="5869732" y="6032572"/>
              <a:ext cx="432000" cy="101655"/>
              <a:chOff x="5815912" y="201588"/>
              <a:chExt cx="540000" cy="104994"/>
            </a:xfrm>
          </p:grpSpPr>
          <p:sp>
            <p:nvSpPr>
              <p:cNvPr id="570" name="Google Shape;570;p10"/>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71" name="Google Shape;571;p10"/>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sp>
        <p:nvSpPr>
          <p:cNvPr id="572" name="Google Shape;572;p10"/>
          <p:cNvSpPr/>
          <p:nvPr/>
        </p:nvSpPr>
        <p:spPr>
          <a:xfrm rot="5397851">
            <a:off x="11332255" y="2261934"/>
            <a:ext cx="959700" cy="431400"/>
          </a:xfrm>
          <a:prstGeom prst="round2SameRect">
            <a:avLst>
              <a:gd name="adj1" fmla="val 19819"/>
              <a:gd name="adj2" fmla="val 0"/>
            </a:avLst>
          </a:prstGeom>
          <a:solidFill>
            <a:schemeClr val="accent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EXPLAIN</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573" name="Google Shape;573;p10"/>
          <p:cNvSpPr txBox="1">
            <a:spLocks noGrp="1"/>
          </p:cNvSpPr>
          <p:nvPr>
            <p:ph type="body" idx="1"/>
          </p:nvPr>
        </p:nvSpPr>
        <p:spPr>
          <a:xfrm>
            <a:off x="6533000" y="530075"/>
            <a:ext cx="4844400" cy="6007800"/>
          </a:xfrm>
          <a:prstGeom prst="rect">
            <a:avLst/>
          </a:prstGeom>
        </p:spPr>
        <p:txBody>
          <a:bodyPr spcFirstLastPara="1" wrap="square" lIns="121900" tIns="121900" rIns="121900" bIns="121900" anchor="t" anchorCtr="0">
            <a:noAutofit/>
          </a:bodyPr>
          <a:lstStyle>
            <a:lvl1pPr marL="457200" lvl="0" indent="-342900" rtl="0">
              <a:spcBef>
                <a:spcPts val="0"/>
              </a:spcBef>
              <a:spcAft>
                <a:spcPts val="0"/>
              </a:spcAft>
              <a:buSzPts val="1800"/>
              <a:buChar char="●"/>
              <a:defRPr/>
            </a:lvl1pPr>
            <a:lvl2pPr marL="914400" lvl="1" indent="-342900" rtl="0">
              <a:spcBef>
                <a:spcPts val="2100"/>
              </a:spcBef>
              <a:spcAft>
                <a:spcPts val="0"/>
              </a:spcAft>
              <a:buSzPts val="1800"/>
              <a:buChar char="○"/>
              <a:defRPr/>
            </a:lvl2pPr>
            <a:lvl3pPr marL="1371600" lvl="2" indent="-342900" rtl="0">
              <a:spcBef>
                <a:spcPts val="2100"/>
              </a:spcBef>
              <a:spcAft>
                <a:spcPts val="0"/>
              </a:spcAft>
              <a:buSzPts val="1800"/>
              <a:buChar char="■"/>
              <a:defRPr/>
            </a:lvl3pPr>
            <a:lvl4pPr marL="1828800" lvl="3" indent="-342900" rtl="0">
              <a:spcBef>
                <a:spcPts val="2100"/>
              </a:spcBef>
              <a:spcAft>
                <a:spcPts val="0"/>
              </a:spcAft>
              <a:buSzPts val="1800"/>
              <a:buChar char="●"/>
              <a:defRPr/>
            </a:lvl4pPr>
            <a:lvl5pPr marL="2286000" lvl="4" indent="-342900" rtl="0">
              <a:spcBef>
                <a:spcPts val="2100"/>
              </a:spcBef>
              <a:spcAft>
                <a:spcPts val="0"/>
              </a:spcAft>
              <a:buSzPts val="1800"/>
              <a:buChar char="○"/>
              <a:defRPr/>
            </a:lvl5pPr>
            <a:lvl6pPr marL="2743200" lvl="5" indent="-342900" rtl="0">
              <a:spcBef>
                <a:spcPts val="2100"/>
              </a:spcBef>
              <a:spcAft>
                <a:spcPts val="0"/>
              </a:spcAft>
              <a:buSzPts val="1800"/>
              <a:buChar char="■"/>
              <a:defRPr/>
            </a:lvl6pPr>
            <a:lvl7pPr marL="3200400" lvl="6" indent="-342900" rtl="0">
              <a:spcBef>
                <a:spcPts val="2100"/>
              </a:spcBef>
              <a:spcAft>
                <a:spcPts val="0"/>
              </a:spcAft>
              <a:buSzPts val="1800"/>
              <a:buChar char="●"/>
              <a:defRPr/>
            </a:lvl7pPr>
            <a:lvl8pPr marL="3657600" lvl="7" indent="-342900" rtl="0">
              <a:spcBef>
                <a:spcPts val="2100"/>
              </a:spcBef>
              <a:spcAft>
                <a:spcPts val="0"/>
              </a:spcAft>
              <a:buSzPts val="1800"/>
              <a:buChar char="○"/>
              <a:defRPr/>
            </a:lvl8pPr>
            <a:lvl9pPr marL="4114800" lvl="8" indent="-342900" rtl="0">
              <a:spcBef>
                <a:spcPts val="2100"/>
              </a:spcBef>
              <a:spcAft>
                <a:spcPts val="2100"/>
              </a:spcAft>
              <a:buSzPts val="1800"/>
              <a:buChar char="■"/>
              <a:defRPr/>
            </a:lvl9pPr>
          </a:lstStyle>
          <a:p>
            <a:endParaRPr/>
          </a:p>
        </p:txBody>
      </p:sp>
      <p:sp>
        <p:nvSpPr>
          <p:cNvPr id="574" name="Google Shape;574;p10"/>
          <p:cNvSpPr txBox="1">
            <a:spLocks noGrp="1"/>
          </p:cNvSpPr>
          <p:nvPr>
            <p:ph type="body" idx="2"/>
          </p:nvPr>
        </p:nvSpPr>
        <p:spPr>
          <a:xfrm>
            <a:off x="791475" y="1438800"/>
            <a:ext cx="4844400" cy="5076900"/>
          </a:xfrm>
          <a:prstGeom prst="rect">
            <a:avLst/>
          </a:prstGeom>
        </p:spPr>
        <p:txBody>
          <a:bodyPr spcFirstLastPara="1" wrap="square" lIns="121900" tIns="121900" rIns="121900" bIns="121900" anchor="t" anchorCtr="0">
            <a:noAutofit/>
          </a:bodyPr>
          <a:lstStyle>
            <a:lvl1pPr marL="457200" lvl="0" indent="-342900" rtl="0">
              <a:spcBef>
                <a:spcPts val="0"/>
              </a:spcBef>
              <a:spcAft>
                <a:spcPts val="0"/>
              </a:spcAft>
              <a:buSzPts val="1800"/>
              <a:buChar char="●"/>
              <a:defRPr/>
            </a:lvl1pPr>
            <a:lvl2pPr marL="914400" lvl="1" indent="-342900" rtl="0">
              <a:spcBef>
                <a:spcPts val="2100"/>
              </a:spcBef>
              <a:spcAft>
                <a:spcPts val="0"/>
              </a:spcAft>
              <a:buSzPts val="1800"/>
              <a:buChar char="○"/>
              <a:defRPr/>
            </a:lvl2pPr>
            <a:lvl3pPr marL="1371600" lvl="2" indent="-342900" rtl="0">
              <a:spcBef>
                <a:spcPts val="2100"/>
              </a:spcBef>
              <a:spcAft>
                <a:spcPts val="0"/>
              </a:spcAft>
              <a:buSzPts val="1800"/>
              <a:buChar char="■"/>
              <a:defRPr/>
            </a:lvl3pPr>
            <a:lvl4pPr marL="1828800" lvl="3" indent="-342900" rtl="0">
              <a:spcBef>
                <a:spcPts val="2100"/>
              </a:spcBef>
              <a:spcAft>
                <a:spcPts val="0"/>
              </a:spcAft>
              <a:buSzPts val="1800"/>
              <a:buChar char="●"/>
              <a:defRPr/>
            </a:lvl4pPr>
            <a:lvl5pPr marL="2286000" lvl="4" indent="-342900" rtl="0">
              <a:spcBef>
                <a:spcPts val="2100"/>
              </a:spcBef>
              <a:spcAft>
                <a:spcPts val="0"/>
              </a:spcAft>
              <a:buSzPts val="1800"/>
              <a:buChar char="○"/>
              <a:defRPr/>
            </a:lvl5pPr>
            <a:lvl6pPr marL="2743200" lvl="5" indent="-342900" rtl="0">
              <a:spcBef>
                <a:spcPts val="2100"/>
              </a:spcBef>
              <a:spcAft>
                <a:spcPts val="0"/>
              </a:spcAft>
              <a:buSzPts val="1800"/>
              <a:buChar char="■"/>
              <a:defRPr/>
            </a:lvl6pPr>
            <a:lvl7pPr marL="3200400" lvl="6" indent="-342900" rtl="0">
              <a:spcBef>
                <a:spcPts val="2100"/>
              </a:spcBef>
              <a:spcAft>
                <a:spcPts val="0"/>
              </a:spcAft>
              <a:buSzPts val="1800"/>
              <a:buChar char="●"/>
              <a:defRPr/>
            </a:lvl7pPr>
            <a:lvl8pPr marL="3657600" lvl="7" indent="-342900" rtl="0">
              <a:spcBef>
                <a:spcPts val="2100"/>
              </a:spcBef>
              <a:spcAft>
                <a:spcPts val="0"/>
              </a:spcAft>
              <a:buSzPts val="1800"/>
              <a:buChar char="○"/>
              <a:defRPr/>
            </a:lvl8pPr>
            <a:lvl9pPr marL="4114800" lvl="8" indent="-342900" rtl="0">
              <a:spcBef>
                <a:spcPts val="2100"/>
              </a:spcBef>
              <a:spcAft>
                <a:spcPts val="2100"/>
              </a:spcAft>
              <a:buSzPts val="1800"/>
              <a:buChar char="■"/>
              <a:defRPr/>
            </a:lvl9pPr>
          </a:lstStyle>
          <a:p>
            <a:endParaRPr/>
          </a:p>
        </p:txBody>
      </p:sp>
      <p:sp>
        <p:nvSpPr>
          <p:cNvPr id="575" name="Google Shape;575;p10">
            <a:hlinkClick r:id="" action="ppaction://noaction"/>
          </p:cNvPr>
          <p:cNvSpPr/>
          <p:nvPr/>
        </p:nvSpPr>
        <p:spPr>
          <a:xfrm rot="5397851">
            <a:off x="11347130" y="23066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576" name="Google Shape;576;p10">
            <a:hlinkClick r:id="" action="ppaction://noaction"/>
          </p:cNvPr>
          <p:cNvSpPr/>
          <p:nvPr/>
        </p:nvSpPr>
        <p:spPr>
          <a:xfrm rot="5397851">
            <a:off x="11347130" y="32667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577" name="Google Shape;577;p10">
            <a:hlinkClick r:id="" action="ppaction://noaction"/>
          </p:cNvPr>
          <p:cNvSpPr/>
          <p:nvPr/>
        </p:nvSpPr>
        <p:spPr>
          <a:xfrm rot="5397851">
            <a:off x="11347130" y="42268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578" name="Google Shape;578;p10">
            <a:hlinkClick r:id="" action="ppaction://noaction"/>
          </p:cNvPr>
          <p:cNvSpPr/>
          <p:nvPr/>
        </p:nvSpPr>
        <p:spPr>
          <a:xfrm rot="5397851">
            <a:off x="11347130" y="51869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579" name="Google Shape;579;p10">
            <a:hlinkClick r:id="" action="ppaction://noaction"/>
          </p:cNvPr>
          <p:cNvSpPr/>
          <p:nvPr/>
        </p:nvSpPr>
        <p:spPr>
          <a:xfrm rot="5397851">
            <a:off x="11347130" y="61470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580" name="Google Shape;580;p10">
            <a:hlinkClick r:id="rId2" action="ppaction://hlinksldjump"/>
          </p:cNvPr>
          <p:cNvSpPr/>
          <p:nvPr/>
        </p:nvSpPr>
        <p:spPr>
          <a:xfrm rot="5397851">
            <a:off x="-138220" y="3864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581" name="Google Shape;581;p10">
            <a:hlinkClick r:id="" action="ppaction://noaction"/>
          </p:cNvPr>
          <p:cNvSpPr/>
          <p:nvPr/>
        </p:nvSpPr>
        <p:spPr>
          <a:xfrm rot="5397851">
            <a:off x="-138220" y="13465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05 Explain 2">
  <p:cSld name="CUSTOM_16_1_1">
    <p:spTree>
      <p:nvGrpSpPr>
        <p:cNvPr id="1" name="Shape 582"/>
        <p:cNvGrpSpPr/>
        <p:nvPr/>
      </p:nvGrpSpPr>
      <p:grpSpPr>
        <a:xfrm>
          <a:off x="0" y="0"/>
          <a:ext cx="0" cy="0"/>
          <a:chOff x="0" y="0"/>
          <a:chExt cx="0" cy="0"/>
        </a:xfrm>
      </p:grpSpPr>
      <p:sp>
        <p:nvSpPr>
          <p:cNvPr id="583" name="Google Shape;583;p11"/>
          <p:cNvSpPr/>
          <p:nvPr/>
        </p:nvSpPr>
        <p:spPr>
          <a:xfrm rot="-15781">
            <a:off x="5697982" y="124051"/>
            <a:ext cx="849609" cy="6607261"/>
          </a:xfrm>
          <a:prstGeom prst="rect">
            <a:avLst/>
          </a:prstGeom>
          <a:solidFill>
            <a:srgbClr val="2626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584" name="Google Shape;584;p11"/>
          <p:cNvSpPr/>
          <p:nvPr/>
        </p:nvSpPr>
        <p:spPr>
          <a:xfrm>
            <a:off x="460150" y="77757"/>
            <a:ext cx="5611312"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chemeClr val="dk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585" name="Google Shape;585;p11"/>
          <p:cNvSpPr/>
          <p:nvPr/>
        </p:nvSpPr>
        <p:spPr>
          <a:xfrm rot="10800000">
            <a:off x="6108850" y="77757"/>
            <a:ext cx="5611312"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chemeClr val="dk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586" name="Google Shape;586;p11"/>
          <p:cNvSpPr/>
          <p:nvPr/>
        </p:nvSpPr>
        <p:spPr>
          <a:xfrm rot="5397851">
            <a:off x="11332255" y="6101703"/>
            <a:ext cx="959700" cy="431400"/>
          </a:xfrm>
          <a:prstGeom prst="round2SameRect">
            <a:avLst>
              <a:gd name="adj1" fmla="val 19819"/>
              <a:gd name="adj2" fmla="val 0"/>
            </a:avLst>
          </a:prstGeom>
          <a:solidFill>
            <a:schemeClr val="accent6"/>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EXTEND</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587" name="Google Shape;587;p11"/>
          <p:cNvSpPr/>
          <p:nvPr/>
        </p:nvSpPr>
        <p:spPr>
          <a:xfrm rot="5397851">
            <a:off x="11332255" y="5141761"/>
            <a:ext cx="959700" cy="431400"/>
          </a:xfrm>
          <a:prstGeom prst="round2SameRect">
            <a:avLst>
              <a:gd name="adj1" fmla="val 19819"/>
              <a:gd name="adj2" fmla="val 0"/>
            </a:avLst>
          </a:prstGeom>
          <a:solidFill>
            <a:schemeClr val="accent5"/>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REFLECT</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588" name="Google Shape;588;p11"/>
          <p:cNvSpPr/>
          <p:nvPr/>
        </p:nvSpPr>
        <p:spPr>
          <a:xfrm rot="5397851">
            <a:off x="11332255" y="4181819"/>
            <a:ext cx="959700" cy="431400"/>
          </a:xfrm>
          <a:prstGeom prst="round2SameRect">
            <a:avLst>
              <a:gd name="adj1" fmla="val 19819"/>
              <a:gd name="adj2" fmla="val 0"/>
            </a:avLst>
          </a:prstGeom>
          <a:solidFill>
            <a:schemeClr val="accent4"/>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SHARE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589" name="Google Shape;589;p11"/>
          <p:cNvSpPr/>
          <p:nvPr/>
        </p:nvSpPr>
        <p:spPr>
          <a:xfrm rot="5397851">
            <a:off x="11332255" y="3221877"/>
            <a:ext cx="959700" cy="431400"/>
          </a:xfrm>
          <a:prstGeom prst="round2SameRect">
            <a:avLst>
              <a:gd name="adj1" fmla="val 19819"/>
              <a:gd name="adj2" fmla="val 0"/>
            </a:avLst>
          </a:prstGeom>
          <a:solidFill>
            <a:schemeClr val="accent3"/>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APPLY</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590" name="Google Shape;590;p11"/>
          <p:cNvSpPr/>
          <p:nvPr/>
        </p:nvSpPr>
        <p:spPr>
          <a:xfrm flipH="1">
            <a:off x="6119328" y="77757"/>
            <a:ext cx="5528386"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rgbClr val="F2F2F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591" name="Google Shape;591;p11"/>
          <p:cNvSpPr/>
          <p:nvPr/>
        </p:nvSpPr>
        <p:spPr>
          <a:xfrm rot="-5397851" flipH="1">
            <a:off x="-134005" y="342065"/>
            <a:ext cx="959700" cy="431400"/>
          </a:xfrm>
          <a:prstGeom prst="round2SameRect">
            <a:avLst>
              <a:gd name="adj1" fmla="val 19819"/>
              <a:gd name="adj2" fmla="val 0"/>
            </a:avLst>
          </a:prstGeom>
          <a:solidFill>
            <a:schemeClr val="lt2"/>
          </a:solidFill>
          <a:ln>
            <a:noFill/>
          </a:ln>
          <a:effectLst>
            <a:outerShdw blurRad="50800" dist="38100" dir="1602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ENGAGE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592" name="Google Shape;592;p11"/>
          <p:cNvSpPr/>
          <p:nvPr/>
        </p:nvSpPr>
        <p:spPr>
          <a:xfrm rot="-5397851" flipH="1">
            <a:off x="-134005" y="1302007"/>
            <a:ext cx="959700" cy="431400"/>
          </a:xfrm>
          <a:prstGeom prst="round2SameRect">
            <a:avLst>
              <a:gd name="adj1" fmla="val 19819"/>
              <a:gd name="adj2" fmla="val 0"/>
            </a:avLst>
          </a:prstGeom>
          <a:solidFill>
            <a:schemeClr val="accent1"/>
          </a:solidFill>
          <a:ln>
            <a:noFill/>
          </a:ln>
          <a:effectLst>
            <a:outerShdw blurRad="50800" dist="38100" dir="1602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EXPLORE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593" name="Google Shape;593;p11"/>
          <p:cNvSpPr/>
          <p:nvPr/>
        </p:nvSpPr>
        <p:spPr>
          <a:xfrm>
            <a:off x="541177" y="77757"/>
            <a:ext cx="5528386"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rgbClr val="F2F2F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594" name="Google Shape;594;p11"/>
          <p:cNvSpPr txBox="1">
            <a:spLocks noGrp="1"/>
          </p:cNvSpPr>
          <p:nvPr>
            <p:ph type="title"/>
          </p:nvPr>
        </p:nvSpPr>
        <p:spPr>
          <a:xfrm>
            <a:off x="795575" y="359550"/>
            <a:ext cx="4844400" cy="731400"/>
          </a:xfrm>
          <a:prstGeom prst="rect">
            <a:avLst/>
          </a:prstGeom>
          <a:solidFill>
            <a:schemeClr val="accent2"/>
          </a:solidFill>
        </p:spPr>
        <p:txBody>
          <a:bodyPr spcFirstLastPara="1" wrap="square" lIns="121900" tIns="121900" rIns="121900" bIns="121900" anchor="t" anchorCtr="0">
            <a:noAutofit/>
          </a:bodyPr>
          <a:lstStyle>
            <a:lvl1pPr marL="0" marR="0" lvl="0" indent="0" rtl="0">
              <a:lnSpc>
                <a:spcPct val="100000"/>
              </a:lnSpc>
              <a:spcBef>
                <a:spcPts val="0"/>
              </a:spcBef>
              <a:spcAft>
                <a:spcPts val="0"/>
              </a:spcAft>
              <a:buClr>
                <a:schemeClr val="lt1"/>
              </a:buClr>
              <a:buSzPts val="3700"/>
              <a:buFont typeface="Barlow Semi Condensed Medium"/>
              <a:buNone/>
              <a:defRPr>
                <a:solidFill>
                  <a:schemeClr val="lt1"/>
                </a:solidFill>
              </a:defRPr>
            </a:lvl1pPr>
            <a:lvl2pPr lvl="1"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2pPr>
            <a:lvl3pPr lvl="2"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3pPr>
            <a:lvl4pPr lvl="3"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4pPr>
            <a:lvl5pPr lvl="4"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5pPr>
            <a:lvl6pPr lvl="5"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6pPr>
            <a:lvl7pPr lvl="6"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7pPr>
            <a:lvl8pPr lvl="7"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8pPr>
            <a:lvl9pPr lvl="8"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9pPr>
          </a:lstStyle>
          <a:p>
            <a:endParaRPr/>
          </a:p>
        </p:txBody>
      </p:sp>
      <p:grpSp>
        <p:nvGrpSpPr>
          <p:cNvPr id="595" name="Google Shape;595;p11"/>
          <p:cNvGrpSpPr/>
          <p:nvPr/>
        </p:nvGrpSpPr>
        <p:grpSpPr>
          <a:xfrm>
            <a:off x="5869732" y="192255"/>
            <a:ext cx="432000" cy="6472908"/>
            <a:chOff x="5869732" y="192255"/>
            <a:chExt cx="432000" cy="6472908"/>
          </a:xfrm>
        </p:grpSpPr>
        <p:grpSp>
          <p:nvGrpSpPr>
            <p:cNvPr id="596" name="Google Shape;596;p11"/>
            <p:cNvGrpSpPr/>
            <p:nvPr/>
          </p:nvGrpSpPr>
          <p:grpSpPr>
            <a:xfrm>
              <a:off x="5869732" y="192255"/>
              <a:ext cx="432000" cy="101655"/>
              <a:chOff x="5815912" y="201588"/>
              <a:chExt cx="540000" cy="104994"/>
            </a:xfrm>
          </p:grpSpPr>
          <p:sp>
            <p:nvSpPr>
              <p:cNvPr id="597" name="Google Shape;597;p11"/>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98" name="Google Shape;598;p11"/>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599" name="Google Shape;599;p11"/>
            <p:cNvGrpSpPr/>
            <p:nvPr/>
          </p:nvGrpSpPr>
          <p:grpSpPr>
            <a:xfrm>
              <a:off x="5869732" y="6563508"/>
              <a:ext cx="432000" cy="101655"/>
              <a:chOff x="5815912" y="201588"/>
              <a:chExt cx="540000" cy="104994"/>
            </a:xfrm>
          </p:grpSpPr>
          <p:sp>
            <p:nvSpPr>
              <p:cNvPr id="600" name="Google Shape;600;p11"/>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601" name="Google Shape;601;p11"/>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602" name="Google Shape;602;p11"/>
            <p:cNvGrpSpPr/>
            <p:nvPr/>
          </p:nvGrpSpPr>
          <p:grpSpPr>
            <a:xfrm>
              <a:off x="5869732" y="723193"/>
              <a:ext cx="432000" cy="101655"/>
              <a:chOff x="5815912" y="201588"/>
              <a:chExt cx="540000" cy="104994"/>
            </a:xfrm>
          </p:grpSpPr>
          <p:sp>
            <p:nvSpPr>
              <p:cNvPr id="603" name="Google Shape;603;p11"/>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604" name="Google Shape;604;p11"/>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605" name="Google Shape;605;p11"/>
            <p:cNvGrpSpPr/>
            <p:nvPr/>
          </p:nvGrpSpPr>
          <p:grpSpPr>
            <a:xfrm>
              <a:off x="5869732" y="1254131"/>
              <a:ext cx="432000" cy="101655"/>
              <a:chOff x="5815912" y="201588"/>
              <a:chExt cx="540000" cy="104994"/>
            </a:xfrm>
          </p:grpSpPr>
          <p:sp>
            <p:nvSpPr>
              <p:cNvPr id="606" name="Google Shape;606;p11"/>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607" name="Google Shape;607;p11"/>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608" name="Google Shape;608;p11"/>
            <p:cNvGrpSpPr/>
            <p:nvPr/>
          </p:nvGrpSpPr>
          <p:grpSpPr>
            <a:xfrm>
              <a:off x="5869732" y="1785069"/>
              <a:ext cx="432000" cy="101655"/>
              <a:chOff x="5815912" y="201588"/>
              <a:chExt cx="540000" cy="104994"/>
            </a:xfrm>
          </p:grpSpPr>
          <p:sp>
            <p:nvSpPr>
              <p:cNvPr id="609" name="Google Shape;609;p11"/>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610" name="Google Shape;610;p11"/>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611" name="Google Shape;611;p11"/>
            <p:cNvGrpSpPr/>
            <p:nvPr/>
          </p:nvGrpSpPr>
          <p:grpSpPr>
            <a:xfrm>
              <a:off x="5869732" y="2316007"/>
              <a:ext cx="432000" cy="101655"/>
              <a:chOff x="5815912" y="201588"/>
              <a:chExt cx="540000" cy="104994"/>
            </a:xfrm>
          </p:grpSpPr>
          <p:sp>
            <p:nvSpPr>
              <p:cNvPr id="612" name="Google Shape;612;p11"/>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613" name="Google Shape;613;p11"/>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614" name="Google Shape;614;p11"/>
            <p:cNvGrpSpPr/>
            <p:nvPr/>
          </p:nvGrpSpPr>
          <p:grpSpPr>
            <a:xfrm>
              <a:off x="5869732" y="2846944"/>
              <a:ext cx="432000" cy="101655"/>
              <a:chOff x="5815912" y="201588"/>
              <a:chExt cx="540000" cy="104994"/>
            </a:xfrm>
          </p:grpSpPr>
          <p:sp>
            <p:nvSpPr>
              <p:cNvPr id="615" name="Google Shape;615;p11"/>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616" name="Google Shape;616;p11"/>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617" name="Google Shape;617;p11"/>
            <p:cNvGrpSpPr/>
            <p:nvPr/>
          </p:nvGrpSpPr>
          <p:grpSpPr>
            <a:xfrm>
              <a:off x="5869732" y="3377883"/>
              <a:ext cx="432000" cy="101655"/>
              <a:chOff x="5815912" y="201588"/>
              <a:chExt cx="540000" cy="104994"/>
            </a:xfrm>
          </p:grpSpPr>
          <p:sp>
            <p:nvSpPr>
              <p:cNvPr id="618" name="Google Shape;618;p11"/>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619" name="Google Shape;619;p11"/>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620" name="Google Shape;620;p11"/>
            <p:cNvGrpSpPr/>
            <p:nvPr/>
          </p:nvGrpSpPr>
          <p:grpSpPr>
            <a:xfrm>
              <a:off x="5869732" y="3908820"/>
              <a:ext cx="432000" cy="101655"/>
              <a:chOff x="5815912" y="201588"/>
              <a:chExt cx="540000" cy="104994"/>
            </a:xfrm>
          </p:grpSpPr>
          <p:sp>
            <p:nvSpPr>
              <p:cNvPr id="621" name="Google Shape;621;p11"/>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622" name="Google Shape;622;p11"/>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623" name="Google Shape;623;p11"/>
            <p:cNvGrpSpPr/>
            <p:nvPr/>
          </p:nvGrpSpPr>
          <p:grpSpPr>
            <a:xfrm>
              <a:off x="5869732" y="4439758"/>
              <a:ext cx="432000" cy="101655"/>
              <a:chOff x="5815912" y="201588"/>
              <a:chExt cx="540000" cy="104994"/>
            </a:xfrm>
          </p:grpSpPr>
          <p:sp>
            <p:nvSpPr>
              <p:cNvPr id="624" name="Google Shape;624;p11"/>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625" name="Google Shape;625;p11"/>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626" name="Google Shape;626;p11"/>
            <p:cNvGrpSpPr/>
            <p:nvPr/>
          </p:nvGrpSpPr>
          <p:grpSpPr>
            <a:xfrm>
              <a:off x="5869732" y="4970697"/>
              <a:ext cx="432000" cy="101655"/>
              <a:chOff x="5815912" y="201588"/>
              <a:chExt cx="540000" cy="104994"/>
            </a:xfrm>
          </p:grpSpPr>
          <p:sp>
            <p:nvSpPr>
              <p:cNvPr id="627" name="Google Shape;627;p11"/>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628" name="Google Shape;628;p11"/>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629" name="Google Shape;629;p11"/>
            <p:cNvGrpSpPr/>
            <p:nvPr/>
          </p:nvGrpSpPr>
          <p:grpSpPr>
            <a:xfrm>
              <a:off x="5869732" y="5501635"/>
              <a:ext cx="432000" cy="101655"/>
              <a:chOff x="5815912" y="201588"/>
              <a:chExt cx="540000" cy="104994"/>
            </a:xfrm>
          </p:grpSpPr>
          <p:sp>
            <p:nvSpPr>
              <p:cNvPr id="630" name="Google Shape;630;p11"/>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631" name="Google Shape;631;p11"/>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632" name="Google Shape;632;p11"/>
            <p:cNvGrpSpPr/>
            <p:nvPr/>
          </p:nvGrpSpPr>
          <p:grpSpPr>
            <a:xfrm>
              <a:off x="5869732" y="6032572"/>
              <a:ext cx="432000" cy="101655"/>
              <a:chOff x="5815912" y="201588"/>
              <a:chExt cx="540000" cy="104994"/>
            </a:xfrm>
          </p:grpSpPr>
          <p:sp>
            <p:nvSpPr>
              <p:cNvPr id="633" name="Google Shape;633;p11"/>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634" name="Google Shape;634;p11"/>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sp>
        <p:nvSpPr>
          <p:cNvPr id="635" name="Google Shape;635;p11"/>
          <p:cNvSpPr/>
          <p:nvPr/>
        </p:nvSpPr>
        <p:spPr>
          <a:xfrm rot="-5397851" flipH="1">
            <a:off x="-134005" y="2261949"/>
            <a:ext cx="959700" cy="431400"/>
          </a:xfrm>
          <a:prstGeom prst="round2SameRect">
            <a:avLst>
              <a:gd name="adj1" fmla="val 19819"/>
              <a:gd name="adj2" fmla="val 0"/>
            </a:avLst>
          </a:prstGeom>
          <a:solidFill>
            <a:schemeClr val="accent2"/>
          </a:solidFill>
          <a:ln>
            <a:noFill/>
          </a:ln>
          <a:effectLst>
            <a:outerShdw blurRad="50800" dist="38100" dir="1608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EXPLAIN</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636" name="Google Shape;636;p11"/>
          <p:cNvSpPr txBox="1">
            <a:spLocks noGrp="1"/>
          </p:cNvSpPr>
          <p:nvPr>
            <p:ph type="body" idx="1"/>
          </p:nvPr>
        </p:nvSpPr>
        <p:spPr>
          <a:xfrm>
            <a:off x="6533000" y="530075"/>
            <a:ext cx="4844400" cy="6007800"/>
          </a:xfrm>
          <a:prstGeom prst="rect">
            <a:avLst/>
          </a:prstGeom>
        </p:spPr>
        <p:txBody>
          <a:bodyPr spcFirstLastPara="1" wrap="square" lIns="121900" tIns="121900" rIns="121900" bIns="121900" anchor="t" anchorCtr="0">
            <a:noAutofit/>
          </a:bodyPr>
          <a:lstStyle>
            <a:lvl1pPr marL="457200" lvl="0" indent="-342900" rtl="0">
              <a:spcBef>
                <a:spcPts val="0"/>
              </a:spcBef>
              <a:spcAft>
                <a:spcPts val="0"/>
              </a:spcAft>
              <a:buSzPts val="1800"/>
              <a:buChar char="●"/>
              <a:defRPr/>
            </a:lvl1pPr>
            <a:lvl2pPr marL="914400" lvl="1" indent="-342900" rtl="0">
              <a:spcBef>
                <a:spcPts val="2100"/>
              </a:spcBef>
              <a:spcAft>
                <a:spcPts val="0"/>
              </a:spcAft>
              <a:buSzPts val="1800"/>
              <a:buChar char="○"/>
              <a:defRPr/>
            </a:lvl2pPr>
            <a:lvl3pPr marL="1371600" lvl="2" indent="-342900" rtl="0">
              <a:spcBef>
                <a:spcPts val="2100"/>
              </a:spcBef>
              <a:spcAft>
                <a:spcPts val="0"/>
              </a:spcAft>
              <a:buSzPts val="1800"/>
              <a:buChar char="■"/>
              <a:defRPr/>
            </a:lvl3pPr>
            <a:lvl4pPr marL="1828800" lvl="3" indent="-342900" rtl="0">
              <a:spcBef>
                <a:spcPts val="2100"/>
              </a:spcBef>
              <a:spcAft>
                <a:spcPts val="0"/>
              </a:spcAft>
              <a:buSzPts val="1800"/>
              <a:buChar char="●"/>
              <a:defRPr/>
            </a:lvl4pPr>
            <a:lvl5pPr marL="2286000" lvl="4" indent="-342900" rtl="0">
              <a:spcBef>
                <a:spcPts val="2100"/>
              </a:spcBef>
              <a:spcAft>
                <a:spcPts val="0"/>
              </a:spcAft>
              <a:buSzPts val="1800"/>
              <a:buChar char="○"/>
              <a:defRPr/>
            </a:lvl5pPr>
            <a:lvl6pPr marL="2743200" lvl="5" indent="-342900" rtl="0">
              <a:spcBef>
                <a:spcPts val="2100"/>
              </a:spcBef>
              <a:spcAft>
                <a:spcPts val="0"/>
              </a:spcAft>
              <a:buSzPts val="1800"/>
              <a:buChar char="■"/>
              <a:defRPr/>
            </a:lvl6pPr>
            <a:lvl7pPr marL="3200400" lvl="6" indent="-342900" rtl="0">
              <a:spcBef>
                <a:spcPts val="2100"/>
              </a:spcBef>
              <a:spcAft>
                <a:spcPts val="0"/>
              </a:spcAft>
              <a:buSzPts val="1800"/>
              <a:buChar char="●"/>
              <a:defRPr/>
            </a:lvl7pPr>
            <a:lvl8pPr marL="3657600" lvl="7" indent="-342900" rtl="0">
              <a:spcBef>
                <a:spcPts val="2100"/>
              </a:spcBef>
              <a:spcAft>
                <a:spcPts val="0"/>
              </a:spcAft>
              <a:buSzPts val="1800"/>
              <a:buChar char="○"/>
              <a:defRPr/>
            </a:lvl8pPr>
            <a:lvl9pPr marL="4114800" lvl="8" indent="-342900" rtl="0">
              <a:spcBef>
                <a:spcPts val="2100"/>
              </a:spcBef>
              <a:spcAft>
                <a:spcPts val="2100"/>
              </a:spcAft>
              <a:buSzPts val="1800"/>
              <a:buChar char="■"/>
              <a:defRPr/>
            </a:lvl9pPr>
          </a:lstStyle>
          <a:p>
            <a:endParaRPr/>
          </a:p>
        </p:txBody>
      </p:sp>
      <p:sp>
        <p:nvSpPr>
          <p:cNvPr id="637" name="Google Shape;637;p11"/>
          <p:cNvSpPr txBox="1">
            <a:spLocks noGrp="1"/>
          </p:cNvSpPr>
          <p:nvPr>
            <p:ph type="body" idx="2"/>
          </p:nvPr>
        </p:nvSpPr>
        <p:spPr>
          <a:xfrm>
            <a:off x="791475" y="1438800"/>
            <a:ext cx="4844400" cy="5076900"/>
          </a:xfrm>
          <a:prstGeom prst="rect">
            <a:avLst/>
          </a:prstGeom>
        </p:spPr>
        <p:txBody>
          <a:bodyPr spcFirstLastPara="1" wrap="square" lIns="121900" tIns="121900" rIns="121900" bIns="121900" anchor="t" anchorCtr="0">
            <a:noAutofit/>
          </a:bodyPr>
          <a:lstStyle>
            <a:lvl1pPr marL="457200" lvl="0" indent="-342900" rtl="0">
              <a:spcBef>
                <a:spcPts val="0"/>
              </a:spcBef>
              <a:spcAft>
                <a:spcPts val="0"/>
              </a:spcAft>
              <a:buSzPts val="1800"/>
              <a:buChar char="●"/>
              <a:defRPr/>
            </a:lvl1pPr>
            <a:lvl2pPr marL="914400" lvl="1" indent="-342900" rtl="0">
              <a:spcBef>
                <a:spcPts val="2100"/>
              </a:spcBef>
              <a:spcAft>
                <a:spcPts val="0"/>
              </a:spcAft>
              <a:buSzPts val="1800"/>
              <a:buChar char="○"/>
              <a:defRPr/>
            </a:lvl2pPr>
            <a:lvl3pPr marL="1371600" lvl="2" indent="-342900" rtl="0">
              <a:spcBef>
                <a:spcPts val="2100"/>
              </a:spcBef>
              <a:spcAft>
                <a:spcPts val="0"/>
              </a:spcAft>
              <a:buSzPts val="1800"/>
              <a:buChar char="■"/>
              <a:defRPr/>
            </a:lvl3pPr>
            <a:lvl4pPr marL="1828800" lvl="3" indent="-342900" rtl="0">
              <a:spcBef>
                <a:spcPts val="2100"/>
              </a:spcBef>
              <a:spcAft>
                <a:spcPts val="0"/>
              </a:spcAft>
              <a:buSzPts val="1800"/>
              <a:buChar char="●"/>
              <a:defRPr/>
            </a:lvl4pPr>
            <a:lvl5pPr marL="2286000" lvl="4" indent="-342900" rtl="0">
              <a:spcBef>
                <a:spcPts val="2100"/>
              </a:spcBef>
              <a:spcAft>
                <a:spcPts val="0"/>
              </a:spcAft>
              <a:buSzPts val="1800"/>
              <a:buChar char="○"/>
              <a:defRPr/>
            </a:lvl5pPr>
            <a:lvl6pPr marL="2743200" lvl="5" indent="-342900" rtl="0">
              <a:spcBef>
                <a:spcPts val="2100"/>
              </a:spcBef>
              <a:spcAft>
                <a:spcPts val="0"/>
              </a:spcAft>
              <a:buSzPts val="1800"/>
              <a:buChar char="■"/>
              <a:defRPr/>
            </a:lvl6pPr>
            <a:lvl7pPr marL="3200400" lvl="6" indent="-342900" rtl="0">
              <a:spcBef>
                <a:spcPts val="2100"/>
              </a:spcBef>
              <a:spcAft>
                <a:spcPts val="0"/>
              </a:spcAft>
              <a:buSzPts val="1800"/>
              <a:buChar char="●"/>
              <a:defRPr/>
            </a:lvl7pPr>
            <a:lvl8pPr marL="3657600" lvl="7" indent="-342900" rtl="0">
              <a:spcBef>
                <a:spcPts val="2100"/>
              </a:spcBef>
              <a:spcAft>
                <a:spcPts val="0"/>
              </a:spcAft>
              <a:buSzPts val="1800"/>
              <a:buChar char="○"/>
              <a:defRPr/>
            </a:lvl8pPr>
            <a:lvl9pPr marL="4114800" lvl="8" indent="-342900" rtl="0">
              <a:spcBef>
                <a:spcPts val="2100"/>
              </a:spcBef>
              <a:spcAft>
                <a:spcPts val="2100"/>
              </a:spcAft>
              <a:buSzPts val="1800"/>
              <a:buChar char="■"/>
              <a:defRPr/>
            </a:lvl9pPr>
          </a:lstStyle>
          <a:p>
            <a:endParaRPr/>
          </a:p>
        </p:txBody>
      </p:sp>
      <p:sp>
        <p:nvSpPr>
          <p:cNvPr id="638" name="Google Shape;638;p11">
            <a:hlinkClick r:id="rId2" action="ppaction://hlinksldjump"/>
          </p:cNvPr>
          <p:cNvSpPr/>
          <p:nvPr/>
        </p:nvSpPr>
        <p:spPr>
          <a:xfrm rot="5397851">
            <a:off x="-138220" y="3419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639" name="Google Shape;639;p11">
            <a:hlinkClick r:id="" action="ppaction://noaction"/>
          </p:cNvPr>
          <p:cNvSpPr/>
          <p:nvPr/>
        </p:nvSpPr>
        <p:spPr>
          <a:xfrm rot="5397851">
            <a:off x="-138220" y="13020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640" name="Google Shape;640;p11">
            <a:hlinkClick r:id="" action="ppaction://noaction"/>
          </p:cNvPr>
          <p:cNvSpPr/>
          <p:nvPr/>
        </p:nvSpPr>
        <p:spPr>
          <a:xfrm rot="5397851">
            <a:off x="-138220" y="22621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641" name="Google Shape;641;p11">
            <a:hlinkClick r:id="" action="ppaction://noaction"/>
          </p:cNvPr>
          <p:cNvSpPr/>
          <p:nvPr/>
        </p:nvSpPr>
        <p:spPr>
          <a:xfrm rot="5397851">
            <a:off x="11347130" y="32667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642" name="Google Shape;642;p11">
            <a:hlinkClick r:id="" action="ppaction://noaction"/>
          </p:cNvPr>
          <p:cNvSpPr/>
          <p:nvPr/>
        </p:nvSpPr>
        <p:spPr>
          <a:xfrm rot="5397851">
            <a:off x="11347130" y="42268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643" name="Google Shape;643;p11">
            <a:hlinkClick r:id="" action="ppaction://noaction"/>
          </p:cNvPr>
          <p:cNvSpPr/>
          <p:nvPr/>
        </p:nvSpPr>
        <p:spPr>
          <a:xfrm rot="5397851">
            <a:off x="11347130" y="51869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644" name="Google Shape;644;p11">
            <a:hlinkClick r:id="" action="ppaction://noaction"/>
          </p:cNvPr>
          <p:cNvSpPr/>
          <p:nvPr/>
        </p:nvSpPr>
        <p:spPr>
          <a:xfrm rot="5397851">
            <a:off x="11347130" y="61470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05 Explain 3">
  <p:cSld name="CUSTOM_16_1_1_2">
    <p:spTree>
      <p:nvGrpSpPr>
        <p:cNvPr id="1" name="Shape 645"/>
        <p:cNvGrpSpPr/>
        <p:nvPr/>
      </p:nvGrpSpPr>
      <p:grpSpPr>
        <a:xfrm>
          <a:off x="0" y="0"/>
          <a:ext cx="0" cy="0"/>
          <a:chOff x="0" y="0"/>
          <a:chExt cx="0" cy="0"/>
        </a:xfrm>
      </p:grpSpPr>
      <p:sp>
        <p:nvSpPr>
          <p:cNvPr id="646" name="Google Shape;646;p12"/>
          <p:cNvSpPr/>
          <p:nvPr/>
        </p:nvSpPr>
        <p:spPr>
          <a:xfrm>
            <a:off x="460150" y="77757"/>
            <a:ext cx="5611312"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chemeClr val="dk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647" name="Google Shape;647;p12"/>
          <p:cNvSpPr/>
          <p:nvPr/>
        </p:nvSpPr>
        <p:spPr>
          <a:xfrm rot="-5397851" flipH="1">
            <a:off x="-134005" y="342065"/>
            <a:ext cx="959700" cy="431400"/>
          </a:xfrm>
          <a:prstGeom prst="round2SameRect">
            <a:avLst>
              <a:gd name="adj1" fmla="val 19819"/>
              <a:gd name="adj2" fmla="val 0"/>
            </a:avLst>
          </a:prstGeom>
          <a:solidFill>
            <a:schemeClr val="lt2"/>
          </a:solidFill>
          <a:ln>
            <a:noFill/>
          </a:ln>
          <a:effectLst>
            <a:outerShdw blurRad="50800" dist="38100" dir="1602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ENGAGE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648" name="Google Shape;648;p12"/>
          <p:cNvSpPr/>
          <p:nvPr/>
        </p:nvSpPr>
        <p:spPr>
          <a:xfrm rot="-5397851" flipH="1">
            <a:off x="-134005" y="1302007"/>
            <a:ext cx="959700" cy="431400"/>
          </a:xfrm>
          <a:prstGeom prst="round2SameRect">
            <a:avLst>
              <a:gd name="adj1" fmla="val 19819"/>
              <a:gd name="adj2" fmla="val 0"/>
            </a:avLst>
          </a:prstGeom>
          <a:solidFill>
            <a:schemeClr val="accent1"/>
          </a:solidFill>
          <a:ln>
            <a:noFill/>
          </a:ln>
          <a:effectLst>
            <a:outerShdw blurRad="50800" dist="38100" dir="1602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EXPLORE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649" name="Google Shape;649;p12"/>
          <p:cNvSpPr/>
          <p:nvPr/>
        </p:nvSpPr>
        <p:spPr>
          <a:xfrm rot="-5397851" flipH="1">
            <a:off x="-134005" y="2261949"/>
            <a:ext cx="959700" cy="431400"/>
          </a:xfrm>
          <a:prstGeom prst="round2SameRect">
            <a:avLst>
              <a:gd name="adj1" fmla="val 19819"/>
              <a:gd name="adj2" fmla="val 0"/>
            </a:avLst>
          </a:prstGeom>
          <a:solidFill>
            <a:schemeClr val="accent2"/>
          </a:solidFill>
          <a:ln>
            <a:noFill/>
          </a:ln>
          <a:effectLst>
            <a:outerShdw blurRad="50800" dist="38100" dir="1608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EXPLAIN</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650" name="Google Shape;650;p12"/>
          <p:cNvSpPr/>
          <p:nvPr/>
        </p:nvSpPr>
        <p:spPr>
          <a:xfrm rot="-15781">
            <a:off x="5697982" y="124051"/>
            <a:ext cx="849609" cy="6607261"/>
          </a:xfrm>
          <a:prstGeom prst="rect">
            <a:avLst/>
          </a:prstGeom>
          <a:solidFill>
            <a:srgbClr val="2626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651" name="Google Shape;651;p12"/>
          <p:cNvSpPr/>
          <p:nvPr/>
        </p:nvSpPr>
        <p:spPr>
          <a:xfrm rot="10800000">
            <a:off x="6108850" y="77757"/>
            <a:ext cx="5611312"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chemeClr val="dk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652" name="Google Shape;652;p12"/>
          <p:cNvSpPr/>
          <p:nvPr/>
        </p:nvSpPr>
        <p:spPr>
          <a:xfrm rot="5397851">
            <a:off x="11332255" y="6101703"/>
            <a:ext cx="959700" cy="431400"/>
          </a:xfrm>
          <a:prstGeom prst="round2SameRect">
            <a:avLst>
              <a:gd name="adj1" fmla="val 19819"/>
              <a:gd name="adj2" fmla="val 0"/>
            </a:avLst>
          </a:prstGeom>
          <a:solidFill>
            <a:schemeClr val="accent6"/>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EXTEND</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653" name="Google Shape;653;p12"/>
          <p:cNvSpPr/>
          <p:nvPr/>
        </p:nvSpPr>
        <p:spPr>
          <a:xfrm rot="5397851">
            <a:off x="11332255" y="5141761"/>
            <a:ext cx="959700" cy="431400"/>
          </a:xfrm>
          <a:prstGeom prst="round2SameRect">
            <a:avLst>
              <a:gd name="adj1" fmla="val 19819"/>
              <a:gd name="adj2" fmla="val 0"/>
            </a:avLst>
          </a:prstGeom>
          <a:solidFill>
            <a:schemeClr val="accent5"/>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REFLECT</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654" name="Google Shape;654;p12"/>
          <p:cNvSpPr/>
          <p:nvPr/>
        </p:nvSpPr>
        <p:spPr>
          <a:xfrm rot="5397851">
            <a:off x="11332255" y="4181819"/>
            <a:ext cx="959700" cy="431400"/>
          </a:xfrm>
          <a:prstGeom prst="round2SameRect">
            <a:avLst>
              <a:gd name="adj1" fmla="val 19819"/>
              <a:gd name="adj2" fmla="val 0"/>
            </a:avLst>
          </a:prstGeom>
          <a:solidFill>
            <a:schemeClr val="accent4"/>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SHARE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655" name="Google Shape;655;p12"/>
          <p:cNvSpPr/>
          <p:nvPr/>
        </p:nvSpPr>
        <p:spPr>
          <a:xfrm rot="5397851">
            <a:off x="11332255" y="3221877"/>
            <a:ext cx="959700" cy="431400"/>
          </a:xfrm>
          <a:prstGeom prst="round2SameRect">
            <a:avLst>
              <a:gd name="adj1" fmla="val 19819"/>
              <a:gd name="adj2" fmla="val 0"/>
            </a:avLst>
          </a:prstGeom>
          <a:solidFill>
            <a:schemeClr val="accent3"/>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APPLY</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656" name="Google Shape;656;p12"/>
          <p:cNvSpPr/>
          <p:nvPr/>
        </p:nvSpPr>
        <p:spPr>
          <a:xfrm flipH="1">
            <a:off x="6119328" y="77757"/>
            <a:ext cx="5528386"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rgbClr val="F2F2F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657" name="Google Shape;657;p12"/>
          <p:cNvSpPr/>
          <p:nvPr/>
        </p:nvSpPr>
        <p:spPr>
          <a:xfrm>
            <a:off x="541177" y="77757"/>
            <a:ext cx="5528386"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rgbClr val="F2F2F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658" name="Google Shape;658;p12"/>
          <p:cNvSpPr txBox="1">
            <a:spLocks noGrp="1"/>
          </p:cNvSpPr>
          <p:nvPr>
            <p:ph type="title"/>
          </p:nvPr>
        </p:nvSpPr>
        <p:spPr>
          <a:xfrm>
            <a:off x="795575" y="359550"/>
            <a:ext cx="4844400" cy="731400"/>
          </a:xfrm>
          <a:prstGeom prst="rect">
            <a:avLst/>
          </a:prstGeom>
          <a:solidFill>
            <a:schemeClr val="accent2"/>
          </a:solidFill>
        </p:spPr>
        <p:txBody>
          <a:bodyPr spcFirstLastPara="1" wrap="square" lIns="121900" tIns="121900" rIns="121900" bIns="121900" anchor="t" anchorCtr="0">
            <a:noAutofit/>
          </a:bodyPr>
          <a:lstStyle>
            <a:lvl1pPr marL="0" marR="0" lvl="0" indent="0" rtl="0">
              <a:lnSpc>
                <a:spcPct val="100000"/>
              </a:lnSpc>
              <a:spcBef>
                <a:spcPts val="0"/>
              </a:spcBef>
              <a:spcAft>
                <a:spcPts val="0"/>
              </a:spcAft>
              <a:buClr>
                <a:schemeClr val="lt1"/>
              </a:buClr>
              <a:buSzPts val="3700"/>
              <a:buFont typeface="Barlow Semi Condensed Medium"/>
              <a:buNone/>
              <a:defRPr>
                <a:solidFill>
                  <a:schemeClr val="lt1"/>
                </a:solidFill>
              </a:defRPr>
            </a:lvl1pPr>
            <a:lvl2pPr lvl="1"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2pPr>
            <a:lvl3pPr lvl="2"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3pPr>
            <a:lvl4pPr lvl="3"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4pPr>
            <a:lvl5pPr lvl="4"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5pPr>
            <a:lvl6pPr lvl="5"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6pPr>
            <a:lvl7pPr lvl="6"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7pPr>
            <a:lvl8pPr lvl="7"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8pPr>
            <a:lvl9pPr lvl="8"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9pPr>
          </a:lstStyle>
          <a:p>
            <a:endParaRPr/>
          </a:p>
        </p:txBody>
      </p:sp>
      <p:grpSp>
        <p:nvGrpSpPr>
          <p:cNvPr id="659" name="Google Shape;659;p12"/>
          <p:cNvGrpSpPr/>
          <p:nvPr/>
        </p:nvGrpSpPr>
        <p:grpSpPr>
          <a:xfrm>
            <a:off x="5869732" y="192255"/>
            <a:ext cx="432000" cy="6472908"/>
            <a:chOff x="5869732" y="192255"/>
            <a:chExt cx="432000" cy="6472908"/>
          </a:xfrm>
        </p:grpSpPr>
        <p:grpSp>
          <p:nvGrpSpPr>
            <p:cNvPr id="660" name="Google Shape;660;p12"/>
            <p:cNvGrpSpPr/>
            <p:nvPr/>
          </p:nvGrpSpPr>
          <p:grpSpPr>
            <a:xfrm>
              <a:off x="5869732" y="192255"/>
              <a:ext cx="432000" cy="101655"/>
              <a:chOff x="5815912" y="201588"/>
              <a:chExt cx="540000" cy="104994"/>
            </a:xfrm>
          </p:grpSpPr>
          <p:sp>
            <p:nvSpPr>
              <p:cNvPr id="661" name="Google Shape;661;p12"/>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662" name="Google Shape;662;p12"/>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663" name="Google Shape;663;p12"/>
            <p:cNvGrpSpPr/>
            <p:nvPr/>
          </p:nvGrpSpPr>
          <p:grpSpPr>
            <a:xfrm>
              <a:off x="5869732" y="6563508"/>
              <a:ext cx="432000" cy="101655"/>
              <a:chOff x="5815912" y="201588"/>
              <a:chExt cx="540000" cy="104994"/>
            </a:xfrm>
          </p:grpSpPr>
          <p:sp>
            <p:nvSpPr>
              <p:cNvPr id="664" name="Google Shape;664;p12"/>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665" name="Google Shape;665;p12"/>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666" name="Google Shape;666;p12"/>
            <p:cNvGrpSpPr/>
            <p:nvPr/>
          </p:nvGrpSpPr>
          <p:grpSpPr>
            <a:xfrm>
              <a:off x="5869732" y="723193"/>
              <a:ext cx="432000" cy="101655"/>
              <a:chOff x="5815912" y="201588"/>
              <a:chExt cx="540000" cy="104994"/>
            </a:xfrm>
          </p:grpSpPr>
          <p:sp>
            <p:nvSpPr>
              <p:cNvPr id="667" name="Google Shape;667;p12"/>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668" name="Google Shape;668;p12"/>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669" name="Google Shape;669;p12"/>
            <p:cNvGrpSpPr/>
            <p:nvPr/>
          </p:nvGrpSpPr>
          <p:grpSpPr>
            <a:xfrm>
              <a:off x="5869732" y="1254131"/>
              <a:ext cx="432000" cy="101655"/>
              <a:chOff x="5815912" y="201588"/>
              <a:chExt cx="540000" cy="104994"/>
            </a:xfrm>
          </p:grpSpPr>
          <p:sp>
            <p:nvSpPr>
              <p:cNvPr id="670" name="Google Shape;670;p12"/>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671" name="Google Shape;671;p12"/>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672" name="Google Shape;672;p12"/>
            <p:cNvGrpSpPr/>
            <p:nvPr/>
          </p:nvGrpSpPr>
          <p:grpSpPr>
            <a:xfrm>
              <a:off x="5869732" y="1785069"/>
              <a:ext cx="432000" cy="101655"/>
              <a:chOff x="5815912" y="201588"/>
              <a:chExt cx="540000" cy="104994"/>
            </a:xfrm>
          </p:grpSpPr>
          <p:sp>
            <p:nvSpPr>
              <p:cNvPr id="673" name="Google Shape;673;p12"/>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674" name="Google Shape;674;p12"/>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675" name="Google Shape;675;p12"/>
            <p:cNvGrpSpPr/>
            <p:nvPr/>
          </p:nvGrpSpPr>
          <p:grpSpPr>
            <a:xfrm>
              <a:off x="5869732" y="2316007"/>
              <a:ext cx="432000" cy="101655"/>
              <a:chOff x="5815912" y="201588"/>
              <a:chExt cx="540000" cy="104994"/>
            </a:xfrm>
          </p:grpSpPr>
          <p:sp>
            <p:nvSpPr>
              <p:cNvPr id="676" name="Google Shape;676;p12"/>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677" name="Google Shape;677;p12"/>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678" name="Google Shape;678;p12"/>
            <p:cNvGrpSpPr/>
            <p:nvPr/>
          </p:nvGrpSpPr>
          <p:grpSpPr>
            <a:xfrm>
              <a:off x="5869732" y="2846944"/>
              <a:ext cx="432000" cy="101655"/>
              <a:chOff x="5815912" y="201588"/>
              <a:chExt cx="540000" cy="104994"/>
            </a:xfrm>
          </p:grpSpPr>
          <p:sp>
            <p:nvSpPr>
              <p:cNvPr id="679" name="Google Shape;679;p12"/>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680" name="Google Shape;680;p12"/>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681" name="Google Shape;681;p12"/>
            <p:cNvGrpSpPr/>
            <p:nvPr/>
          </p:nvGrpSpPr>
          <p:grpSpPr>
            <a:xfrm>
              <a:off x="5869732" y="3377883"/>
              <a:ext cx="432000" cy="101655"/>
              <a:chOff x="5815912" y="201588"/>
              <a:chExt cx="540000" cy="104994"/>
            </a:xfrm>
          </p:grpSpPr>
          <p:sp>
            <p:nvSpPr>
              <p:cNvPr id="682" name="Google Shape;682;p12"/>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683" name="Google Shape;683;p12"/>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684" name="Google Shape;684;p12"/>
            <p:cNvGrpSpPr/>
            <p:nvPr/>
          </p:nvGrpSpPr>
          <p:grpSpPr>
            <a:xfrm>
              <a:off x="5869732" y="3908820"/>
              <a:ext cx="432000" cy="101655"/>
              <a:chOff x="5815912" y="201588"/>
              <a:chExt cx="540000" cy="104994"/>
            </a:xfrm>
          </p:grpSpPr>
          <p:sp>
            <p:nvSpPr>
              <p:cNvPr id="685" name="Google Shape;685;p12"/>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686" name="Google Shape;686;p12"/>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687" name="Google Shape;687;p12"/>
            <p:cNvGrpSpPr/>
            <p:nvPr/>
          </p:nvGrpSpPr>
          <p:grpSpPr>
            <a:xfrm>
              <a:off x="5869732" y="4439758"/>
              <a:ext cx="432000" cy="101655"/>
              <a:chOff x="5815912" y="201588"/>
              <a:chExt cx="540000" cy="104994"/>
            </a:xfrm>
          </p:grpSpPr>
          <p:sp>
            <p:nvSpPr>
              <p:cNvPr id="688" name="Google Shape;688;p12"/>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689" name="Google Shape;689;p12"/>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690" name="Google Shape;690;p12"/>
            <p:cNvGrpSpPr/>
            <p:nvPr/>
          </p:nvGrpSpPr>
          <p:grpSpPr>
            <a:xfrm>
              <a:off x="5869732" y="4970697"/>
              <a:ext cx="432000" cy="101655"/>
              <a:chOff x="5815912" y="201588"/>
              <a:chExt cx="540000" cy="104994"/>
            </a:xfrm>
          </p:grpSpPr>
          <p:sp>
            <p:nvSpPr>
              <p:cNvPr id="691" name="Google Shape;691;p12"/>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692" name="Google Shape;692;p12"/>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693" name="Google Shape;693;p12"/>
            <p:cNvGrpSpPr/>
            <p:nvPr/>
          </p:nvGrpSpPr>
          <p:grpSpPr>
            <a:xfrm>
              <a:off x="5869732" y="5501635"/>
              <a:ext cx="432000" cy="101655"/>
              <a:chOff x="5815912" y="201588"/>
              <a:chExt cx="540000" cy="104994"/>
            </a:xfrm>
          </p:grpSpPr>
          <p:sp>
            <p:nvSpPr>
              <p:cNvPr id="694" name="Google Shape;694;p12"/>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695" name="Google Shape;695;p12"/>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696" name="Google Shape;696;p12"/>
            <p:cNvGrpSpPr/>
            <p:nvPr/>
          </p:nvGrpSpPr>
          <p:grpSpPr>
            <a:xfrm>
              <a:off x="5869732" y="6032572"/>
              <a:ext cx="432000" cy="101655"/>
              <a:chOff x="5815912" y="201588"/>
              <a:chExt cx="540000" cy="104994"/>
            </a:xfrm>
          </p:grpSpPr>
          <p:sp>
            <p:nvSpPr>
              <p:cNvPr id="697" name="Google Shape;697;p12"/>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698" name="Google Shape;698;p12"/>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sp>
        <p:nvSpPr>
          <p:cNvPr id="699" name="Google Shape;699;p12"/>
          <p:cNvSpPr txBox="1">
            <a:spLocks noGrp="1"/>
          </p:cNvSpPr>
          <p:nvPr>
            <p:ph type="body" idx="1"/>
          </p:nvPr>
        </p:nvSpPr>
        <p:spPr>
          <a:xfrm>
            <a:off x="6533000" y="530075"/>
            <a:ext cx="4844400" cy="6007800"/>
          </a:xfrm>
          <a:prstGeom prst="rect">
            <a:avLst/>
          </a:prstGeom>
        </p:spPr>
        <p:txBody>
          <a:bodyPr spcFirstLastPara="1" wrap="square" lIns="121900" tIns="121900" rIns="121900" bIns="121900" anchor="t" anchorCtr="0">
            <a:noAutofit/>
          </a:bodyPr>
          <a:lstStyle>
            <a:lvl1pPr marL="457200" lvl="0" indent="-342900" rtl="0">
              <a:spcBef>
                <a:spcPts val="0"/>
              </a:spcBef>
              <a:spcAft>
                <a:spcPts val="0"/>
              </a:spcAft>
              <a:buSzPts val="1800"/>
              <a:buChar char="●"/>
              <a:defRPr/>
            </a:lvl1pPr>
            <a:lvl2pPr marL="914400" lvl="1" indent="-342900" rtl="0">
              <a:spcBef>
                <a:spcPts val="2100"/>
              </a:spcBef>
              <a:spcAft>
                <a:spcPts val="0"/>
              </a:spcAft>
              <a:buSzPts val="1800"/>
              <a:buChar char="○"/>
              <a:defRPr/>
            </a:lvl2pPr>
            <a:lvl3pPr marL="1371600" lvl="2" indent="-342900" rtl="0">
              <a:spcBef>
                <a:spcPts val="2100"/>
              </a:spcBef>
              <a:spcAft>
                <a:spcPts val="0"/>
              </a:spcAft>
              <a:buSzPts val="1800"/>
              <a:buChar char="■"/>
              <a:defRPr/>
            </a:lvl3pPr>
            <a:lvl4pPr marL="1828800" lvl="3" indent="-342900" rtl="0">
              <a:spcBef>
                <a:spcPts val="2100"/>
              </a:spcBef>
              <a:spcAft>
                <a:spcPts val="0"/>
              </a:spcAft>
              <a:buSzPts val="1800"/>
              <a:buChar char="●"/>
              <a:defRPr/>
            </a:lvl4pPr>
            <a:lvl5pPr marL="2286000" lvl="4" indent="-342900" rtl="0">
              <a:spcBef>
                <a:spcPts val="2100"/>
              </a:spcBef>
              <a:spcAft>
                <a:spcPts val="0"/>
              </a:spcAft>
              <a:buSzPts val="1800"/>
              <a:buChar char="○"/>
              <a:defRPr/>
            </a:lvl5pPr>
            <a:lvl6pPr marL="2743200" lvl="5" indent="-342900" rtl="0">
              <a:spcBef>
                <a:spcPts val="2100"/>
              </a:spcBef>
              <a:spcAft>
                <a:spcPts val="0"/>
              </a:spcAft>
              <a:buSzPts val="1800"/>
              <a:buChar char="■"/>
              <a:defRPr/>
            </a:lvl6pPr>
            <a:lvl7pPr marL="3200400" lvl="6" indent="-342900" rtl="0">
              <a:spcBef>
                <a:spcPts val="2100"/>
              </a:spcBef>
              <a:spcAft>
                <a:spcPts val="0"/>
              </a:spcAft>
              <a:buSzPts val="1800"/>
              <a:buChar char="●"/>
              <a:defRPr/>
            </a:lvl7pPr>
            <a:lvl8pPr marL="3657600" lvl="7" indent="-342900" rtl="0">
              <a:spcBef>
                <a:spcPts val="2100"/>
              </a:spcBef>
              <a:spcAft>
                <a:spcPts val="0"/>
              </a:spcAft>
              <a:buSzPts val="1800"/>
              <a:buChar char="○"/>
              <a:defRPr/>
            </a:lvl8pPr>
            <a:lvl9pPr marL="4114800" lvl="8" indent="-342900" rtl="0">
              <a:spcBef>
                <a:spcPts val="2100"/>
              </a:spcBef>
              <a:spcAft>
                <a:spcPts val="2100"/>
              </a:spcAft>
              <a:buSzPts val="1800"/>
              <a:buChar char="■"/>
              <a:defRPr/>
            </a:lvl9pPr>
          </a:lstStyle>
          <a:p>
            <a:endParaRPr/>
          </a:p>
        </p:txBody>
      </p:sp>
      <p:sp>
        <p:nvSpPr>
          <p:cNvPr id="700" name="Google Shape;700;p12"/>
          <p:cNvSpPr txBox="1">
            <a:spLocks noGrp="1"/>
          </p:cNvSpPr>
          <p:nvPr>
            <p:ph type="body" idx="2"/>
          </p:nvPr>
        </p:nvSpPr>
        <p:spPr>
          <a:xfrm>
            <a:off x="791475" y="1438800"/>
            <a:ext cx="4844400" cy="5076900"/>
          </a:xfrm>
          <a:prstGeom prst="rect">
            <a:avLst/>
          </a:prstGeom>
        </p:spPr>
        <p:txBody>
          <a:bodyPr spcFirstLastPara="1" wrap="square" lIns="121900" tIns="121900" rIns="121900" bIns="121900" anchor="t" anchorCtr="0">
            <a:noAutofit/>
          </a:bodyPr>
          <a:lstStyle>
            <a:lvl1pPr marL="457200" lvl="0" indent="-342900" rtl="0">
              <a:spcBef>
                <a:spcPts val="0"/>
              </a:spcBef>
              <a:spcAft>
                <a:spcPts val="0"/>
              </a:spcAft>
              <a:buSzPts val="1800"/>
              <a:buChar char="●"/>
              <a:defRPr/>
            </a:lvl1pPr>
            <a:lvl2pPr marL="914400" lvl="1" indent="-342900" rtl="0">
              <a:spcBef>
                <a:spcPts val="2100"/>
              </a:spcBef>
              <a:spcAft>
                <a:spcPts val="0"/>
              </a:spcAft>
              <a:buSzPts val="1800"/>
              <a:buChar char="○"/>
              <a:defRPr/>
            </a:lvl2pPr>
            <a:lvl3pPr marL="1371600" lvl="2" indent="-342900" rtl="0">
              <a:spcBef>
                <a:spcPts val="2100"/>
              </a:spcBef>
              <a:spcAft>
                <a:spcPts val="0"/>
              </a:spcAft>
              <a:buSzPts val="1800"/>
              <a:buChar char="■"/>
              <a:defRPr/>
            </a:lvl3pPr>
            <a:lvl4pPr marL="1828800" lvl="3" indent="-342900" rtl="0">
              <a:spcBef>
                <a:spcPts val="2100"/>
              </a:spcBef>
              <a:spcAft>
                <a:spcPts val="0"/>
              </a:spcAft>
              <a:buSzPts val="1800"/>
              <a:buChar char="●"/>
              <a:defRPr/>
            </a:lvl4pPr>
            <a:lvl5pPr marL="2286000" lvl="4" indent="-342900" rtl="0">
              <a:spcBef>
                <a:spcPts val="2100"/>
              </a:spcBef>
              <a:spcAft>
                <a:spcPts val="0"/>
              </a:spcAft>
              <a:buSzPts val="1800"/>
              <a:buChar char="○"/>
              <a:defRPr/>
            </a:lvl5pPr>
            <a:lvl6pPr marL="2743200" lvl="5" indent="-342900" rtl="0">
              <a:spcBef>
                <a:spcPts val="2100"/>
              </a:spcBef>
              <a:spcAft>
                <a:spcPts val="0"/>
              </a:spcAft>
              <a:buSzPts val="1800"/>
              <a:buChar char="■"/>
              <a:defRPr/>
            </a:lvl6pPr>
            <a:lvl7pPr marL="3200400" lvl="6" indent="-342900" rtl="0">
              <a:spcBef>
                <a:spcPts val="2100"/>
              </a:spcBef>
              <a:spcAft>
                <a:spcPts val="0"/>
              </a:spcAft>
              <a:buSzPts val="1800"/>
              <a:buChar char="●"/>
              <a:defRPr/>
            </a:lvl7pPr>
            <a:lvl8pPr marL="3657600" lvl="7" indent="-342900" rtl="0">
              <a:spcBef>
                <a:spcPts val="2100"/>
              </a:spcBef>
              <a:spcAft>
                <a:spcPts val="0"/>
              </a:spcAft>
              <a:buSzPts val="1800"/>
              <a:buChar char="○"/>
              <a:defRPr/>
            </a:lvl8pPr>
            <a:lvl9pPr marL="4114800" lvl="8" indent="-342900" rtl="0">
              <a:spcBef>
                <a:spcPts val="2100"/>
              </a:spcBef>
              <a:spcAft>
                <a:spcPts val="2100"/>
              </a:spcAft>
              <a:buSzPts val="1800"/>
              <a:buChar char="■"/>
              <a:defRPr/>
            </a:lvl9pPr>
          </a:lstStyle>
          <a:p>
            <a:endParaRPr/>
          </a:p>
        </p:txBody>
      </p:sp>
      <p:sp>
        <p:nvSpPr>
          <p:cNvPr id="701" name="Google Shape;701;p12">
            <a:hlinkClick r:id="" action="ppaction://noaction"/>
          </p:cNvPr>
          <p:cNvSpPr/>
          <p:nvPr/>
        </p:nvSpPr>
        <p:spPr>
          <a:xfrm rot="5397851">
            <a:off x="11347130" y="32667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702" name="Google Shape;702;p12">
            <a:hlinkClick r:id="" action="ppaction://noaction"/>
          </p:cNvPr>
          <p:cNvSpPr/>
          <p:nvPr/>
        </p:nvSpPr>
        <p:spPr>
          <a:xfrm rot="5397851">
            <a:off x="11347130" y="42268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703" name="Google Shape;703;p12">
            <a:hlinkClick r:id="" action="ppaction://noaction"/>
          </p:cNvPr>
          <p:cNvSpPr/>
          <p:nvPr/>
        </p:nvSpPr>
        <p:spPr>
          <a:xfrm rot="5397851">
            <a:off x="11347130" y="51869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704" name="Google Shape;704;p12">
            <a:hlinkClick r:id="" action="ppaction://noaction"/>
          </p:cNvPr>
          <p:cNvSpPr/>
          <p:nvPr/>
        </p:nvSpPr>
        <p:spPr>
          <a:xfrm rot="5397851">
            <a:off x="11347130" y="61470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705" name="Google Shape;705;p12">
            <a:hlinkClick r:id="rId2" action="ppaction://hlinksldjump"/>
          </p:cNvPr>
          <p:cNvSpPr/>
          <p:nvPr/>
        </p:nvSpPr>
        <p:spPr>
          <a:xfrm rot="5397851">
            <a:off x="-138220" y="3419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706" name="Google Shape;706;p12">
            <a:hlinkClick r:id="" action="ppaction://noaction"/>
          </p:cNvPr>
          <p:cNvSpPr/>
          <p:nvPr/>
        </p:nvSpPr>
        <p:spPr>
          <a:xfrm rot="5397851">
            <a:off x="-138220" y="13020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707" name="Google Shape;707;p12">
            <a:hlinkClick r:id="" action="ppaction://noaction"/>
          </p:cNvPr>
          <p:cNvSpPr/>
          <p:nvPr/>
        </p:nvSpPr>
        <p:spPr>
          <a:xfrm rot="5397851">
            <a:off x="-138220" y="22621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06 Apply 1">
  <p:cSld name="CUSTOM_16_1_1_2_1">
    <p:spTree>
      <p:nvGrpSpPr>
        <p:cNvPr id="1" name="Shape 708"/>
        <p:cNvGrpSpPr/>
        <p:nvPr/>
      </p:nvGrpSpPr>
      <p:grpSpPr>
        <a:xfrm>
          <a:off x="0" y="0"/>
          <a:ext cx="0" cy="0"/>
          <a:chOff x="0" y="0"/>
          <a:chExt cx="0" cy="0"/>
        </a:xfrm>
      </p:grpSpPr>
      <p:sp>
        <p:nvSpPr>
          <p:cNvPr id="709" name="Google Shape;709;p13"/>
          <p:cNvSpPr/>
          <p:nvPr/>
        </p:nvSpPr>
        <p:spPr>
          <a:xfrm>
            <a:off x="460150" y="77757"/>
            <a:ext cx="5611312"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chemeClr val="dk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710" name="Google Shape;710;p13"/>
          <p:cNvSpPr/>
          <p:nvPr/>
        </p:nvSpPr>
        <p:spPr>
          <a:xfrm rot="-5397851" flipH="1">
            <a:off x="-134005" y="342065"/>
            <a:ext cx="959700" cy="431400"/>
          </a:xfrm>
          <a:prstGeom prst="round2SameRect">
            <a:avLst>
              <a:gd name="adj1" fmla="val 19819"/>
              <a:gd name="adj2" fmla="val 0"/>
            </a:avLst>
          </a:prstGeom>
          <a:solidFill>
            <a:schemeClr val="lt2"/>
          </a:solidFill>
          <a:ln>
            <a:noFill/>
          </a:ln>
          <a:effectLst>
            <a:outerShdw blurRad="50800" dist="38100" dir="1602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ENGAGE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711" name="Google Shape;711;p13"/>
          <p:cNvSpPr/>
          <p:nvPr/>
        </p:nvSpPr>
        <p:spPr>
          <a:xfrm rot="-5397851" flipH="1">
            <a:off x="-134005" y="1302007"/>
            <a:ext cx="959700" cy="431400"/>
          </a:xfrm>
          <a:prstGeom prst="round2SameRect">
            <a:avLst>
              <a:gd name="adj1" fmla="val 19819"/>
              <a:gd name="adj2" fmla="val 0"/>
            </a:avLst>
          </a:prstGeom>
          <a:solidFill>
            <a:schemeClr val="accent1"/>
          </a:solidFill>
          <a:ln>
            <a:noFill/>
          </a:ln>
          <a:effectLst>
            <a:outerShdw blurRad="50800" dist="38100" dir="1602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EXPLORE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712" name="Google Shape;712;p13"/>
          <p:cNvSpPr/>
          <p:nvPr/>
        </p:nvSpPr>
        <p:spPr>
          <a:xfrm rot="-5397851" flipH="1">
            <a:off x="-134005" y="2261949"/>
            <a:ext cx="959700" cy="431400"/>
          </a:xfrm>
          <a:prstGeom prst="round2SameRect">
            <a:avLst>
              <a:gd name="adj1" fmla="val 19819"/>
              <a:gd name="adj2" fmla="val 0"/>
            </a:avLst>
          </a:prstGeom>
          <a:solidFill>
            <a:schemeClr val="accent2"/>
          </a:solidFill>
          <a:ln>
            <a:noFill/>
          </a:ln>
          <a:effectLst>
            <a:outerShdw blurRad="50800" dist="38100" dir="1608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EXPLAIN</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713" name="Google Shape;713;p13"/>
          <p:cNvSpPr/>
          <p:nvPr/>
        </p:nvSpPr>
        <p:spPr>
          <a:xfrm rot="-15781">
            <a:off x="5697982" y="124051"/>
            <a:ext cx="849609" cy="6607261"/>
          </a:xfrm>
          <a:prstGeom prst="rect">
            <a:avLst/>
          </a:prstGeom>
          <a:solidFill>
            <a:srgbClr val="2626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714" name="Google Shape;714;p13"/>
          <p:cNvSpPr/>
          <p:nvPr/>
        </p:nvSpPr>
        <p:spPr>
          <a:xfrm rot="10800000">
            <a:off x="6108850" y="77757"/>
            <a:ext cx="5611312"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chemeClr val="dk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715" name="Google Shape;715;p13"/>
          <p:cNvSpPr/>
          <p:nvPr/>
        </p:nvSpPr>
        <p:spPr>
          <a:xfrm rot="5397851">
            <a:off x="11332255" y="6101703"/>
            <a:ext cx="959700" cy="431400"/>
          </a:xfrm>
          <a:prstGeom prst="round2SameRect">
            <a:avLst>
              <a:gd name="adj1" fmla="val 19819"/>
              <a:gd name="adj2" fmla="val 0"/>
            </a:avLst>
          </a:prstGeom>
          <a:solidFill>
            <a:schemeClr val="accent6"/>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EXTEND</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716" name="Google Shape;716;p13"/>
          <p:cNvSpPr/>
          <p:nvPr/>
        </p:nvSpPr>
        <p:spPr>
          <a:xfrm rot="5397851">
            <a:off x="11332255" y="5141761"/>
            <a:ext cx="959700" cy="431400"/>
          </a:xfrm>
          <a:prstGeom prst="round2SameRect">
            <a:avLst>
              <a:gd name="adj1" fmla="val 19819"/>
              <a:gd name="adj2" fmla="val 0"/>
            </a:avLst>
          </a:prstGeom>
          <a:solidFill>
            <a:schemeClr val="accent5"/>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REFLECT</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717" name="Google Shape;717;p13"/>
          <p:cNvSpPr/>
          <p:nvPr/>
        </p:nvSpPr>
        <p:spPr>
          <a:xfrm rot="5397851">
            <a:off x="11332255" y="4181819"/>
            <a:ext cx="959700" cy="431400"/>
          </a:xfrm>
          <a:prstGeom prst="round2SameRect">
            <a:avLst>
              <a:gd name="adj1" fmla="val 19819"/>
              <a:gd name="adj2" fmla="val 0"/>
            </a:avLst>
          </a:prstGeom>
          <a:solidFill>
            <a:schemeClr val="accent4"/>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SHARE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718" name="Google Shape;718;p13"/>
          <p:cNvSpPr/>
          <p:nvPr/>
        </p:nvSpPr>
        <p:spPr>
          <a:xfrm flipH="1">
            <a:off x="6119328" y="77757"/>
            <a:ext cx="5528386"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rgbClr val="F2F2F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719" name="Google Shape;719;p13"/>
          <p:cNvSpPr/>
          <p:nvPr/>
        </p:nvSpPr>
        <p:spPr>
          <a:xfrm>
            <a:off x="541177" y="77757"/>
            <a:ext cx="5528386"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rgbClr val="F2F2F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720" name="Google Shape;720;p13"/>
          <p:cNvSpPr txBox="1">
            <a:spLocks noGrp="1"/>
          </p:cNvSpPr>
          <p:nvPr>
            <p:ph type="title"/>
          </p:nvPr>
        </p:nvSpPr>
        <p:spPr>
          <a:xfrm>
            <a:off x="795575" y="359550"/>
            <a:ext cx="4844400" cy="731400"/>
          </a:xfrm>
          <a:prstGeom prst="rect">
            <a:avLst/>
          </a:prstGeom>
          <a:solidFill>
            <a:schemeClr val="accent3"/>
          </a:solidFill>
        </p:spPr>
        <p:txBody>
          <a:bodyPr spcFirstLastPara="1" wrap="square" lIns="121900" tIns="121900" rIns="121900" bIns="121900" anchor="t" anchorCtr="0">
            <a:noAutofit/>
          </a:bodyPr>
          <a:lstStyle>
            <a:lvl1pPr marL="0" marR="0" lvl="0" indent="0" rtl="0">
              <a:lnSpc>
                <a:spcPct val="100000"/>
              </a:lnSpc>
              <a:spcBef>
                <a:spcPts val="0"/>
              </a:spcBef>
              <a:spcAft>
                <a:spcPts val="0"/>
              </a:spcAft>
              <a:buClr>
                <a:schemeClr val="lt1"/>
              </a:buClr>
              <a:buSzPts val="3700"/>
              <a:buFont typeface="Barlow Semi Condensed Medium"/>
              <a:buNone/>
              <a:defRPr>
                <a:solidFill>
                  <a:schemeClr val="lt1"/>
                </a:solidFill>
              </a:defRPr>
            </a:lvl1pPr>
            <a:lvl2pPr lvl="1"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2pPr>
            <a:lvl3pPr lvl="2"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3pPr>
            <a:lvl4pPr lvl="3"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4pPr>
            <a:lvl5pPr lvl="4"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5pPr>
            <a:lvl6pPr lvl="5"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6pPr>
            <a:lvl7pPr lvl="6"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7pPr>
            <a:lvl8pPr lvl="7"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8pPr>
            <a:lvl9pPr lvl="8"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9pPr>
          </a:lstStyle>
          <a:p>
            <a:endParaRPr/>
          </a:p>
        </p:txBody>
      </p:sp>
      <p:grpSp>
        <p:nvGrpSpPr>
          <p:cNvPr id="721" name="Google Shape;721;p13"/>
          <p:cNvGrpSpPr/>
          <p:nvPr/>
        </p:nvGrpSpPr>
        <p:grpSpPr>
          <a:xfrm>
            <a:off x="5869732" y="192255"/>
            <a:ext cx="432000" cy="6472908"/>
            <a:chOff x="5869732" y="192255"/>
            <a:chExt cx="432000" cy="6472908"/>
          </a:xfrm>
        </p:grpSpPr>
        <p:grpSp>
          <p:nvGrpSpPr>
            <p:cNvPr id="722" name="Google Shape;722;p13"/>
            <p:cNvGrpSpPr/>
            <p:nvPr/>
          </p:nvGrpSpPr>
          <p:grpSpPr>
            <a:xfrm>
              <a:off x="5869732" y="192255"/>
              <a:ext cx="432000" cy="101655"/>
              <a:chOff x="5815912" y="201588"/>
              <a:chExt cx="540000" cy="104994"/>
            </a:xfrm>
          </p:grpSpPr>
          <p:sp>
            <p:nvSpPr>
              <p:cNvPr id="723" name="Google Shape;723;p13"/>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724" name="Google Shape;724;p13"/>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725" name="Google Shape;725;p13"/>
            <p:cNvGrpSpPr/>
            <p:nvPr/>
          </p:nvGrpSpPr>
          <p:grpSpPr>
            <a:xfrm>
              <a:off x="5869732" y="6563508"/>
              <a:ext cx="432000" cy="101655"/>
              <a:chOff x="5815912" y="201588"/>
              <a:chExt cx="540000" cy="104994"/>
            </a:xfrm>
          </p:grpSpPr>
          <p:sp>
            <p:nvSpPr>
              <p:cNvPr id="726" name="Google Shape;726;p13"/>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727" name="Google Shape;727;p13"/>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728" name="Google Shape;728;p13"/>
            <p:cNvGrpSpPr/>
            <p:nvPr/>
          </p:nvGrpSpPr>
          <p:grpSpPr>
            <a:xfrm>
              <a:off x="5869732" y="723193"/>
              <a:ext cx="432000" cy="101655"/>
              <a:chOff x="5815912" y="201588"/>
              <a:chExt cx="540000" cy="104994"/>
            </a:xfrm>
          </p:grpSpPr>
          <p:sp>
            <p:nvSpPr>
              <p:cNvPr id="729" name="Google Shape;729;p13"/>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730" name="Google Shape;730;p13"/>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731" name="Google Shape;731;p13"/>
            <p:cNvGrpSpPr/>
            <p:nvPr/>
          </p:nvGrpSpPr>
          <p:grpSpPr>
            <a:xfrm>
              <a:off x="5869732" y="1254131"/>
              <a:ext cx="432000" cy="101655"/>
              <a:chOff x="5815912" y="201588"/>
              <a:chExt cx="540000" cy="104994"/>
            </a:xfrm>
          </p:grpSpPr>
          <p:sp>
            <p:nvSpPr>
              <p:cNvPr id="732" name="Google Shape;732;p13"/>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733" name="Google Shape;733;p13"/>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734" name="Google Shape;734;p13"/>
            <p:cNvGrpSpPr/>
            <p:nvPr/>
          </p:nvGrpSpPr>
          <p:grpSpPr>
            <a:xfrm>
              <a:off x="5869732" y="1785069"/>
              <a:ext cx="432000" cy="101655"/>
              <a:chOff x="5815912" y="201588"/>
              <a:chExt cx="540000" cy="104994"/>
            </a:xfrm>
          </p:grpSpPr>
          <p:sp>
            <p:nvSpPr>
              <p:cNvPr id="735" name="Google Shape;735;p13"/>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736" name="Google Shape;736;p13"/>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737" name="Google Shape;737;p13"/>
            <p:cNvGrpSpPr/>
            <p:nvPr/>
          </p:nvGrpSpPr>
          <p:grpSpPr>
            <a:xfrm>
              <a:off x="5869732" y="2316007"/>
              <a:ext cx="432000" cy="101655"/>
              <a:chOff x="5815912" y="201588"/>
              <a:chExt cx="540000" cy="104994"/>
            </a:xfrm>
          </p:grpSpPr>
          <p:sp>
            <p:nvSpPr>
              <p:cNvPr id="738" name="Google Shape;738;p13"/>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739" name="Google Shape;739;p13"/>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740" name="Google Shape;740;p13"/>
            <p:cNvGrpSpPr/>
            <p:nvPr/>
          </p:nvGrpSpPr>
          <p:grpSpPr>
            <a:xfrm>
              <a:off x="5869732" y="2846944"/>
              <a:ext cx="432000" cy="101655"/>
              <a:chOff x="5815912" y="201588"/>
              <a:chExt cx="540000" cy="104994"/>
            </a:xfrm>
          </p:grpSpPr>
          <p:sp>
            <p:nvSpPr>
              <p:cNvPr id="741" name="Google Shape;741;p13"/>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742" name="Google Shape;742;p13"/>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743" name="Google Shape;743;p13"/>
            <p:cNvGrpSpPr/>
            <p:nvPr/>
          </p:nvGrpSpPr>
          <p:grpSpPr>
            <a:xfrm>
              <a:off x="5869732" y="3377883"/>
              <a:ext cx="432000" cy="101655"/>
              <a:chOff x="5815912" y="201588"/>
              <a:chExt cx="540000" cy="104994"/>
            </a:xfrm>
          </p:grpSpPr>
          <p:sp>
            <p:nvSpPr>
              <p:cNvPr id="744" name="Google Shape;744;p13"/>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745" name="Google Shape;745;p13"/>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746" name="Google Shape;746;p13"/>
            <p:cNvGrpSpPr/>
            <p:nvPr/>
          </p:nvGrpSpPr>
          <p:grpSpPr>
            <a:xfrm>
              <a:off x="5869732" y="3908820"/>
              <a:ext cx="432000" cy="101655"/>
              <a:chOff x="5815912" y="201588"/>
              <a:chExt cx="540000" cy="104994"/>
            </a:xfrm>
          </p:grpSpPr>
          <p:sp>
            <p:nvSpPr>
              <p:cNvPr id="747" name="Google Shape;747;p13"/>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748" name="Google Shape;748;p13"/>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749" name="Google Shape;749;p13"/>
            <p:cNvGrpSpPr/>
            <p:nvPr/>
          </p:nvGrpSpPr>
          <p:grpSpPr>
            <a:xfrm>
              <a:off x="5869732" y="4439758"/>
              <a:ext cx="432000" cy="101655"/>
              <a:chOff x="5815912" y="201588"/>
              <a:chExt cx="540000" cy="104994"/>
            </a:xfrm>
          </p:grpSpPr>
          <p:sp>
            <p:nvSpPr>
              <p:cNvPr id="750" name="Google Shape;750;p13"/>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751" name="Google Shape;751;p13"/>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752" name="Google Shape;752;p13"/>
            <p:cNvGrpSpPr/>
            <p:nvPr/>
          </p:nvGrpSpPr>
          <p:grpSpPr>
            <a:xfrm>
              <a:off x="5869732" y="4970697"/>
              <a:ext cx="432000" cy="101655"/>
              <a:chOff x="5815912" y="201588"/>
              <a:chExt cx="540000" cy="104994"/>
            </a:xfrm>
          </p:grpSpPr>
          <p:sp>
            <p:nvSpPr>
              <p:cNvPr id="753" name="Google Shape;753;p13"/>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754" name="Google Shape;754;p13"/>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755" name="Google Shape;755;p13"/>
            <p:cNvGrpSpPr/>
            <p:nvPr/>
          </p:nvGrpSpPr>
          <p:grpSpPr>
            <a:xfrm>
              <a:off x="5869732" y="5501635"/>
              <a:ext cx="432000" cy="101655"/>
              <a:chOff x="5815912" y="201588"/>
              <a:chExt cx="540000" cy="104994"/>
            </a:xfrm>
          </p:grpSpPr>
          <p:sp>
            <p:nvSpPr>
              <p:cNvPr id="756" name="Google Shape;756;p13"/>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757" name="Google Shape;757;p13"/>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758" name="Google Shape;758;p13"/>
            <p:cNvGrpSpPr/>
            <p:nvPr/>
          </p:nvGrpSpPr>
          <p:grpSpPr>
            <a:xfrm>
              <a:off x="5869732" y="6032572"/>
              <a:ext cx="432000" cy="101655"/>
              <a:chOff x="5815912" y="201588"/>
              <a:chExt cx="540000" cy="104994"/>
            </a:xfrm>
          </p:grpSpPr>
          <p:sp>
            <p:nvSpPr>
              <p:cNvPr id="759" name="Google Shape;759;p13"/>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760" name="Google Shape;760;p13"/>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sp>
        <p:nvSpPr>
          <p:cNvPr id="761" name="Google Shape;761;p13"/>
          <p:cNvSpPr/>
          <p:nvPr/>
        </p:nvSpPr>
        <p:spPr>
          <a:xfrm rot="5397851">
            <a:off x="11332255" y="3221877"/>
            <a:ext cx="959700" cy="431400"/>
          </a:xfrm>
          <a:prstGeom prst="round2SameRect">
            <a:avLst>
              <a:gd name="adj1" fmla="val 19819"/>
              <a:gd name="adj2" fmla="val 0"/>
            </a:avLst>
          </a:prstGeom>
          <a:solidFill>
            <a:schemeClr val="accent3"/>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APPLY</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762" name="Google Shape;762;p13"/>
          <p:cNvSpPr txBox="1">
            <a:spLocks noGrp="1"/>
          </p:cNvSpPr>
          <p:nvPr>
            <p:ph type="body" idx="1"/>
          </p:nvPr>
        </p:nvSpPr>
        <p:spPr>
          <a:xfrm>
            <a:off x="6533000" y="530075"/>
            <a:ext cx="4844400" cy="6007800"/>
          </a:xfrm>
          <a:prstGeom prst="rect">
            <a:avLst/>
          </a:prstGeom>
        </p:spPr>
        <p:txBody>
          <a:bodyPr spcFirstLastPara="1" wrap="square" lIns="121900" tIns="121900" rIns="121900" bIns="121900" anchor="t" anchorCtr="0">
            <a:noAutofit/>
          </a:bodyPr>
          <a:lstStyle>
            <a:lvl1pPr marL="457200" lvl="0" indent="-342900" rtl="0">
              <a:spcBef>
                <a:spcPts val="0"/>
              </a:spcBef>
              <a:spcAft>
                <a:spcPts val="0"/>
              </a:spcAft>
              <a:buSzPts val="1800"/>
              <a:buChar char="●"/>
              <a:defRPr/>
            </a:lvl1pPr>
            <a:lvl2pPr marL="914400" lvl="1" indent="-342900" rtl="0">
              <a:spcBef>
                <a:spcPts val="2100"/>
              </a:spcBef>
              <a:spcAft>
                <a:spcPts val="0"/>
              </a:spcAft>
              <a:buSzPts val="1800"/>
              <a:buChar char="○"/>
              <a:defRPr/>
            </a:lvl2pPr>
            <a:lvl3pPr marL="1371600" lvl="2" indent="-342900" rtl="0">
              <a:spcBef>
                <a:spcPts val="2100"/>
              </a:spcBef>
              <a:spcAft>
                <a:spcPts val="0"/>
              </a:spcAft>
              <a:buSzPts val="1800"/>
              <a:buChar char="■"/>
              <a:defRPr/>
            </a:lvl3pPr>
            <a:lvl4pPr marL="1828800" lvl="3" indent="-342900" rtl="0">
              <a:spcBef>
                <a:spcPts val="2100"/>
              </a:spcBef>
              <a:spcAft>
                <a:spcPts val="0"/>
              </a:spcAft>
              <a:buSzPts val="1800"/>
              <a:buChar char="●"/>
              <a:defRPr/>
            </a:lvl4pPr>
            <a:lvl5pPr marL="2286000" lvl="4" indent="-342900" rtl="0">
              <a:spcBef>
                <a:spcPts val="2100"/>
              </a:spcBef>
              <a:spcAft>
                <a:spcPts val="0"/>
              </a:spcAft>
              <a:buSzPts val="1800"/>
              <a:buChar char="○"/>
              <a:defRPr/>
            </a:lvl5pPr>
            <a:lvl6pPr marL="2743200" lvl="5" indent="-342900" rtl="0">
              <a:spcBef>
                <a:spcPts val="2100"/>
              </a:spcBef>
              <a:spcAft>
                <a:spcPts val="0"/>
              </a:spcAft>
              <a:buSzPts val="1800"/>
              <a:buChar char="■"/>
              <a:defRPr/>
            </a:lvl6pPr>
            <a:lvl7pPr marL="3200400" lvl="6" indent="-342900" rtl="0">
              <a:spcBef>
                <a:spcPts val="2100"/>
              </a:spcBef>
              <a:spcAft>
                <a:spcPts val="0"/>
              </a:spcAft>
              <a:buSzPts val="1800"/>
              <a:buChar char="●"/>
              <a:defRPr/>
            </a:lvl7pPr>
            <a:lvl8pPr marL="3657600" lvl="7" indent="-342900" rtl="0">
              <a:spcBef>
                <a:spcPts val="2100"/>
              </a:spcBef>
              <a:spcAft>
                <a:spcPts val="0"/>
              </a:spcAft>
              <a:buSzPts val="1800"/>
              <a:buChar char="○"/>
              <a:defRPr/>
            </a:lvl8pPr>
            <a:lvl9pPr marL="4114800" lvl="8" indent="-342900" rtl="0">
              <a:spcBef>
                <a:spcPts val="2100"/>
              </a:spcBef>
              <a:spcAft>
                <a:spcPts val="2100"/>
              </a:spcAft>
              <a:buSzPts val="1800"/>
              <a:buChar char="■"/>
              <a:defRPr/>
            </a:lvl9pPr>
          </a:lstStyle>
          <a:p>
            <a:endParaRPr/>
          </a:p>
        </p:txBody>
      </p:sp>
      <p:sp>
        <p:nvSpPr>
          <p:cNvPr id="763" name="Google Shape;763;p13"/>
          <p:cNvSpPr txBox="1">
            <a:spLocks noGrp="1"/>
          </p:cNvSpPr>
          <p:nvPr>
            <p:ph type="body" idx="2"/>
          </p:nvPr>
        </p:nvSpPr>
        <p:spPr>
          <a:xfrm>
            <a:off x="791475" y="1438800"/>
            <a:ext cx="4844400" cy="5076900"/>
          </a:xfrm>
          <a:prstGeom prst="rect">
            <a:avLst/>
          </a:prstGeom>
        </p:spPr>
        <p:txBody>
          <a:bodyPr spcFirstLastPara="1" wrap="square" lIns="121900" tIns="121900" rIns="121900" bIns="121900" anchor="t" anchorCtr="0">
            <a:noAutofit/>
          </a:bodyPr>
          <a:lstStyle>
            <a:lvl1pPr marL="457200" lvl="0" indent="-342900" rtl="0">
              <a:spcBef>
                <a:spcPts val="0"/>
              </a:spcBef>
              <a:spcAft>
                <a:spcPts val="0"/>
              </a:spcAft>
              <a:buSzPts val="1800"/>
              <a:buChar char="●"/>
              <a:defRPr/>
            </a:lvl1pPr>
            <a:lvl2pPr marL="914400" lvl="1" indent="-342900" rtl="0">
              <a:spcBef>
                <a:spcPts val="2100"/>
              </a:spcBef>
              <a:spcAft>
                <a:spcPts val="0"/>
              </a:spcAft>
              <a:buSzPts val="1800"/>
              <a:buChar char="○"/>
              <a:defRPr/>
            </a:lvl2pPr>
            <a:lvl3pPr marL="1371600" lvl="2" indent="-342900" rtl="0">
              <a:spcBef>
                <a:spcPts val="2100"/>
              </a:spcBef>
              <a:spcAft>
                <a:spcPts val="0"/>
              </a:spcAft>
              <a:buSzPts val="1800"/>
              <a:buChar char="■"/>
              <a:defRPr/>
            </a:lvl3pPr>
            <a:lvl4pPr marL="1828800" lvl="3" indent="-342900" rtl="0">
              <a:spcBef>
                <a:spcPts val="2100"/>
              </a:spcBef>
              <a:spcAft>
                <a:spcPts val="0"/>
              </a:spcAft>
              <a:buSzPts val="1800"/>
              <a:buChar char="●"/>
              <a:defRPr/>
            </a:lvl4pPr>
            <a:lvl5pPr marL="2286000" lvl="4" indent="-342900" rtl="0">
              <a:spcBef>
                <a:spcPts val="2100"/>
              </a:spcBef>
              <a:spcAft>
                <a:spcPts val="0"/>
              </a:spcAft>
              <a:buSzPts val="1800"/>
              <a:buChar char="○"/>
              <a:defRPr/>
            </a:lvl5pPr>
            <a:lvl6pPr marL="2743200" lvl="5" indent="-342900" rtl="0">
              <a:spcBef>
                <a:spcPts val="2100"/>
              </a:spcBef>
              <a:spcAft>
                <a:spcPts val="0"/>
              </a:spcAft>
              <a:buSzPts val="1800"/>
              <a:buChar char="■"/>
              <a:defRPr/>
            </a:lvl6pPr>
            <a:lvl7pPr marL="3200400" lvl="6" indent="-342900" rtl="0">
              <a:spcBef>
                <a:spcPts val="2100"/>
              </a:spcBef>
              <a:spcAft>
                <a:spcPts val="0"/>
              </a:spcAft>
              <a:buSzPts val="1800"/>
              <a:buChar char="●"/>
              <a:defRPr/>
            </a:lvl7pPr>
            <a:lvl8pPr marL="3657600" lvl="7" indent="-342900" rtl="0">
              <a:spcBef>
                <a:spcPts val="2100"/>
              </a:spcBef>
              <a:spcAft>
                <a:spcPts val="0"/>
              </a:spcAft>
              <a:buSzPts val="1800"/>
              <a:buChar char="○"/>
              <a:defRPr/>
            </a:lvl8pPr>
            <a:lvl9pPr marL="4114800" lvl="8" indent="-342900" rtl="0">
              <a:spcBef>
                <a:spcPts val="2100"/>
              </a:spcBef>
              <a:spcAft>
                <a:spcPts val="2100"/>
              </a:spcAft>
              <a:buSzPts val="1800"/>
              <a:buChar char="■"/>
              <a:defRPr/>
            </a:lvl9pPr>
          </a:lstStyle>
          <a:p>
            <a:endParaRPr/>
          </a:p>
        </p:txBody>
      </p:sp>
      <p:sp>
        <p:nvSpPr>
          <p:cNvPr id="764" name="Google Shape;764;p13">
            <a:hlinkClick r:id="" action="ppaction://noaction"/>
          </p:cNvPr>
          <p:cNvSpPr/>
          <p:nvPr/>
        </p:nvSpPr>
        <p:spPr>
          <a:xfrm rot="5397851">
            <a:off x="11347130" y="32667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765" name="Google Shape;765;p13">
            <a:hlinkClick r:id="" action="ppaction://noaction"/>
          </p:cNvPr>
          <p:cNvSpPr/>
          <p:nvPr/>
        </p:nvSpPr>
        <p:spPr>
          <a:xfrm rot="5397851">
            <a:off x="11347130" y="42268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766" name="Google Shape;766;p13">
            <a:hlinkClick r:id="" action="ppaction://noaction"/>
          </p:cNvPr>
          <p:cNvSpPr/>
          <p:nvPr/>
        </p:nvSpPr>
        <p:spPr>
          <a:xfrm rot="5397851">
            <a:off x="11347130" y="51869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767" name="Google Shape;767;p13">
            <a:hlinkClick r:id="" action="ppaction://noaction"/>
          </p:cNvPr>
          <p:cNvSpPr/>
          <p:nvPr/>
        </p:nvSpPr>
        <p:spPr>
          <a:xfrm rot="5397851">
            <a:off x="11347130" y="61470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768" name="Google Shape;768;p13">
            <a:hlinkClick r:id="rId2" action="ppaction://hlinksldjump"/>
          </p:cNvPr>
          <p:cNvSpPr/>
          <p:nvPr/>
        </p:nvSpPr>
        <p:spPr>
          <a:xfrm rot="5397851">
            <a:off x="-138220" y="3419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769" name="Google Shape;769;p13">
            <a:hlinkClick r:id="" action="ppaction://noaction"/>
          </p:cNvPr>
          <p:cNvSpPr/>
          <p:nvPr/>
        </p:nvSpPr>
        <p:spPr>
          <a:xfrm rot="5397851">
            <a:off x="-138220" y="13020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770" name="Google Shape;770;p13">
            <a:hlinkClick r:id="" action="ppaction://noaction"/>
          </p:cNvPr>
          <p:cNvSpPr/>
          <p:nvPr/>
        </p:nvSpPr>
        <p:spPr>
          <a:xfrm rot="5397851">
            <a:off x="-138220" y="22621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06 Apply 2">
  <p:cSld name="CUSTOM_16_1_1_1">
    <p:spTree>
      <p:nvGrpSpPr>
        <p:cNvPr id="1" name="Shape 771"/>
        <p:cNvGrpSpPr/>
        <p:nvPr/>
      </p:nvGrpSpPr>
      <p:grpSpPr>
        <a:xfrm>
          <a:off x="0" y="0"/>
          <a:ext cx="0" cy="0"/>
          <a:chOff x="0" y="0"/>
          <a:chExt cx="0" cy="0"/>
        </a:xfrm>
      </p:grpSpPr>
      <p:sp>
        <p:nvSpPr>
          <p:cNvPr id="772" name="Google Shape;772;p14"/>
          <p:cNvSpPr/>
          <p:nvPr/>
        </p:nvSpPr>
        <p:spPr>
          <a:xfrm rot="-15781">
            <a:off x="5697982" y="124051"/>
            <a:ext cx="849609" cy="6607261"/>
          </a:xfrm>
          <a:prstGeom prst="rect">
            <a:avLst/>
          </a:prstGeom>
          <a:solidFill>
            <a:srgbClr val="2626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773" name="Google Shape;773;p14"/>
          <p:cNvSpPr/>
          <p:nvPr/>
        </p:nvSpPr>
        <p:spPr>
          <a:xfrm>
            <a:off x="460150" y="77757"/>
            <a:ext cx="5611312"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chemeClr val="dk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774" name="Google Shape;774;p14"/>
          <p:cNvSpPr/>
          <p:nvPr/>
        </p:nvSpPr>
        <p:spPr>
          <a:xfrm rot="10800000">
            <a:off x="6108850" y="77757"/>
            <a:ext cx="5611312"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chemeClr val="dk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775" name="Google Shape;775;p14"/>
          <p:cNvSpPr/>
          <p:nvPr/>
        </p:nvSpPr>
        <p:spPr>
          <a:xfrm rot="5397851">
            <a:off x="11332255" y="6101703"/>
            <a:ext cx="959700" cy="431400"/>
          </a:xfrm>
          <a:prstGeom prst="round2SameRect">
            <a:avLst>
              <a:gd name="adj1" fmla="val 19819"/>
              <a:gd name="adj2" fmla="val 0"/>
            </a:avLst>
          </a:prstGeom>
          <a:solidFill>
            <a:schemeClr val="accent6"/>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EXTEND</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776" name="Google Shape;776;p14"/>
          <p:cNvSpPr/>
          <p:nvPr/>
        </p:nvSpPr>
        <p:spPr>
          <a:xfrm rot="5397851">
            <a:off x="11332255" y="5141761"/>
            <a:ext cx="959700" cy="431400"/>
          </a:xfrm>
          <a:prstGeom prst="round2SameRect">
            <a:avLst>
              <a:gd name="adj1" fmla="val 19819"/>
              <a:gd name="adj2" fmla="val 0"/>
            </a:avLst>
          </a:prstGeom>
          <a:solidFill>
            <a:schemeClr val="accent5"/>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REFLECT</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777" name="Google Shape;777;p14"/>
          <p:cNvSpPr/>
          <p:nvPr/>
        </p:nvSpPr>
        <p:spPr>
          <a:xfrm rot="5397851">
            <a:off x="11332255" y="4181819"/>
            <a:ext cx="959700" cy="431400"/>
          </a:xfrm>
          <a:prstGeom prst="round2SameRect">
            <a:avLst>
              <a:gd name="adj1" fmla="val 19819"/>
              <a:gd name="adj2" fmla="val 0"/>
            </a:avLst>
          </a:prstGeom>
          <a:solidFill>
            <a:schemeClr val="accent4"/>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SHARE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778" name="Google Shape;778;p14"/>
          <p:cNvSpPr/>
          <p:nvPr/>
        </p:nvSpPr>
        <p:spPr>
          <a:xfrm flipH="1">
            <a:off x="6119328" y="77757"/>
            <a:ext cx="5528386"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rgbClr val="F2F2F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779" name="Google Shape;779;p14"/>
          <p:cNvSpPr/>
          <p:nvPr/>
        </p:nvSpPr>
        <p:spPr>
          <a:xfrm rot="-5397851" flipH="1">
            <a:off x="-134005" y="342065"/>
            <a:ext cx="959700" cy="431400"/>
          </a:xfrm>
          <a:prstGeom prst="round2SameRect">
            <a:avLst>
              <a:gd name="adj1" fmla="val 19819"/>
              <a:gd name="adj2" fmla="val 0"/>
            </a:avLst>
          </a:prstGeom>
          <a:solidFill>
            <a:schemeClr val="lt2"/>
          </a:solidFill>
          <a:ln>
            <a:noFill/>
          </a:ln>
          <a:effectLst>
            <a:outerShdw blurRad="50800" dist="38100" dir="1602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ENGAGE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780" name="Google Shape;780;p14"/>
          <p:cNvSpPr/>
          <p:nvPr/>
        </p:nvSpPr>
        <p:spPr>
          <a:xfrm rot="-5397851" flipH="1">
            <a:off x="-134005" y="1302007"/>
            <a:ext cx="959700" cy="431400"/>
          </a:xfrm>
          <a:prstGeom prst="round2SameRect">
            <a:avLst>
              <a:gd name="adj1" fmla="val 19819"/>
              <a:gd name="adj2" fmla="val 0"/>
            </a:avLst>
          </a:prstGeom>
          <a:solidFill>
            <a:schemeClr val="accent1"/>
          </a:solidFill>
          <a:ln>
            <a:noFill/>
          </a:ln>
          <a:effectLst>
            <a:outerShdw blurRad="50800" dist="38100" dir="1602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EXPLORE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781" name="Google Shape;781;p14"/>
          <p:cNvSpPr/>
          <p:nvPr/>
        </p:nvSpPr>
        <p:spPr>
          <a:xfrm rot="-5397851" flipH="1">
            <a:off x="-134005" y="2261949"/>
            <a:ext cx="959700" cy="431400"/>
          </a:xfrm>
          <a:prstGeom prst="round2SameRect">
            <a:avLst>
              <a:gd name="adj1" fmla="val 19819"/>
              <a:gd name="adj2" fmla="val 0"/>
            </a:avLst>
          </a:prstGeom>
          <a:solidFill>
            <a:schemeClr val="accent2"/>
          </a:solidFill>
          <a:ln>
            <a:noFill/>
          </a:ln>
          <a:effectLst>
            <a:outerShdw blurRad="50800" dist="38100" dir="1608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EXPLAIN</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782" name="Google Shape;782;p14"/>
          <p:cNvSpPr/>
          <p:nvPr/>
        </p:nvSpPr>
        <p:spPr>
          <a:xfrm>
            <a:off x="541177" y="77757"/>
            <a:ext cx="5528386"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rgbClr val="F2F2F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783" name="Google Shape;783;p14"/>
          <p:cNvSpPr txBox="1">
            <a:spLocks noGrp="1"/>
          </p:cNvSpPr>
          <p:nvPr>
            <p:ph type="title"/>
          </p:nvPr>
        </p:nvSpPr>
        <p:spPr>
          <a:xfrm>
            <a:off x="795575" y="359550"/>
            <a:ext cx="4844400" cy="731400"/>
          </a:xfrm>
          <a:prstGeom prst="rect">
            <a:avLst/>
          </a:prstGeom>
          <a:solidFill>
            <a:schemeClr val="accent3"/>
          </a:solidFill>
        </p:spPr>
        <p:txBody>
          <a:bodyPr spcFirstLastPara="1" wrap="square" lIns="121900" tIns="121900" rIns="121900" bIns="121900" anchor="t" anchorCtr="0">
            <a:noAutofit/>
          </a:bodyPr>
          <a:lstStyle>
            <a:lvl1pPr marL="0" marR="0" lvl="0" indent="0" rtl="0">
              <a:lnSpc>
                <a:spcPct val="100000"/>
              </a:lnSpc>
              <a:spcBef>
                <a:spcPts val="0"/>
              </a:spcBef>
              <a:spcAft>
                <a:spcPts val="0"/>
              </a:spcAft>
              <a:buClr>
                <a:schemeClr val="lt1"/>
              </a:buClr>
              <a:buSzPts val="3700"/>
              <a:buFont typeface="Barlow Semi Condensed Medium"/>
              <a:buNone/>
              <a:defRPr>
                <a:solidFill>
                  <a:schemeClr val="lt1"/>
                </a:solidFill>
              </a:defRPr>
            </a:lvl1pPr>
            <a:lvl2pPr lvl="1"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2pPr>
            <a:lvl3pPr lvl="2"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3pPr>
            <a:lvl4pPr lvl="3"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4pPr>
            <a:lvl5pPr lvl="4"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5pPr>
            <a:lvl6pPr lvl="5"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6pPr>
            <a:lvl7pPr lvl="6"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7pPr>
            <a:lvl8pPr lvl="7"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8pPr>
            <a:lvl9pPr lvl="8"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9pPr>
          </a:lstStyle>
          <a:p>
            <a:endParaRPr/>
          </a:p>
        </p:txBody>
      </p:sp>
      <p:grpSp>
        <p:nvGrpSpPr>
          <p:cNvPr id="784" name="Google Shape;784;p14"/>
          <p:cNvGrpSpPr/>
          <p:nvPr/>
        </p:nvGrpSpPr>
        <p:grpSpPr>
          <a:xfrm>
            <a:off x="5869732" y="192255"/>
            <a:ext cx="432000" cy="6472908"/>
            <a:chOff x="5869732" y="192255"/>
            <a:chExt cx="432000" cy="6472908"/>
          </a:xfrm>
        </p:grpSpPr>
        <p:grpSp>
          <p:nvGrpSpPr>
            <p:cNvPr id="785" name="Google Shape;785;p14"/>
            <p:cNvGrpSpPr/>
            <p:nvPr/>
          </p:nvGrpSpPr>
          <p:grpSpPr>
            <a:xfrm>
              <a:off x="5869732" y="192255"/>
              <a:ext cx="432000" cy="101655"/>
              <a:chOff x="5815912" y="201588"/>
              <a:chExt cx="540000" cy="104994"/>
            </a:xfrm>
          </p:grpSpPr>
          <p:sp>
            <p:nvSpPr>
              <p:cNvPr id="786" name="Google Shape;786;p14"/>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787" name="Google Shape;787;p14"/>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788" name="Google Shape;788;p14"/>
            <p:cNvGrpSpPr/>
            <p:nvPr/>
          </p:nvGrpSpPr>
          <p:grpSpPr>
            <a:xfrm>
              <a:off x="5869732" y="6563508"/>
              <a:ext cx="432000" cy="101655"/>
              <a:chOff x="5815912" y="201588"/>
              <a:chExt cx="540000" cy="104994"/>
            </a:xfrm>
          </p:grpSpPr>
          <p:sp>
            <p:nvSpPr>
              <p:cNvPr id="789" name="Google Shape;789;p14"/>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790" name="Google Shape;790;p14"/>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791" name="Google Shape;791;p14"/>
            <p:cNvGrpSpPr/>
            <p:nvPr/>
          </p:nvGrpSpPr>
          <p:grpSpPr>
            <a:xfrm>
              <a:off x="5869732" y="723193"/>
              <a:ext cx="432000" cy="101655"/>
              <a:chOff x="5815912" y="201588"/>
              <a:chExt cx="540000" cy="104994"/>
            </a:xfrm>
          </p:grpSpPr>
          <p:sp>
            <p:nvSpPr>
              <p:cNvPr id="792" name="Google Shape;792;p14"/>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793" name="Google Shape;793;p14"/>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794" name="Google Shape;794;p14"/>
            <p:cNvGrpSpPr/>
            <p:nvPr/>
          </p:nvGrpSpPr>
          <p:grpSpPr>
            <a:xfrm>
              <a:off x="5869732" y="1254131"/>
              <a:ext cx="432000" cy="101655"/>
              <a:chOff x="5815912" y="201588"/>
              <a:chExt cx="540000" cy="104994"/>
            </a:xfrm>
          </p:grpSpPr>
          <p:sp>
            <p:nvSpPr>
              <p:cNvPr id="795" name="Google Shape;795;p14"/>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796" name="Google Shape;796;p14"/>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797" name="Google Shape;797;p14"/>
            <p:cNvGrpSpPr/>
            <p:nvPr/>
          </p:nvGrpSpPr>
          <p:grpSpPr>
            <a:xfrm>
              <a:off x="5869732" y="1785069"/>
              <a:ext cx="432000" cy="101655"/>
              <a:chOff x="5815912" y="201588"/>
              <a:chExt cx="540000" cy="104994"/>
            </a:xfrm>
          </p:grpSpPr>
          <p:sp>
            <p:nvSpPr>
              <p:cNvPr id="798" name="Google Shape;798;p14"/>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799" name="Google Shape;799;p14"/>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800" name="Google Shape;800;p14"/>
            <p:cNvGrpSpPr/>
            <p:nvPr/>
          </p:nvGrpSpPr>
          <p:grpSpPr>
            <a:xfrm>
              <a:off x="5869732" y="2316007"/>
              <a:ext cx="432000" cy="101655"/>
              <a:chOff x="5815912" y="201588"/>
              <a:chExt cx="540000" cy="104994"/>
            </a:xfrm>
          </p:grpSpPr>
          <p:sp>
            <p:nvSpPr>
              <p:cNvPr id="801" name="Google Shape;801;p14"/>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802" name="Google Shape;802;p14"/>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803" name="Google Shape;803;p14"/>
            <p:cNvGrpSpPr/>
            <p:nvPr/>
          </p:nvGrpSpPr>
          <p:grpSpPr>
            <a:xfrm>
              <a:off x="5869732" y="2846944"/>
              <a:ext cx="432000" cy="101655"/>
              <a:chOff x="5815912" y="201588"/>
              <a:chExt cx="540000" cy="104994"/>
            </a:xfrm>
          </p:grpSpPr>
          <p:sp>
            <p:nvSpPr>
              <p:cNvPr id="804" name="Google Shape;804;p14"/>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805" name="Google Shape;805;p14"/>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806" name="Google Shape;806;p14"/>
            <p:cNvGrpSpPr/>
            <p:nvPr/>
          </p:nvGrpSpPr>
          <p:grpSpPr>
            <a:xfrm>
              <a:off x="5869732" y="3377883"/>
              <a:ext cx="432000" cy="101655"/>
              <a:chOff x="5815912" y="201588"/>
              <a:chExt cx="540000" cy="104994"/>
            </a:xfrm>
          </p:grpSpPr>
          <p:sp>
            <p:nvSpPr>
              <p:cNvPr id="807" name="Google Shape;807;p14"/>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808" name="Google Shape;808;p14"/>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809" name="Google Shape;809;p14"/>
            <p:cNvGrpSpPr/>
            <p:nvPr/>
          </p:nvGrpSpPr>
          <p:grpSpPr>
            <a:xfrm>
              <a:off x="5869732" y="3908820"/>
              <a:ext cx="432000" cy="101655"/>
              <a:chOff x="5815912" y="201588"/>
              <a:chExt cx="540000" cy="104994"/>
            </a:xfrm>
          </p:grpSpPr>
          <p:sp>
            <p:nvSpPr>
              <p:cNvPr id="810" name="Google Shape;810;p14"/>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811" name="Google Shape;811;p14"/>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812" name="Google Shape;812;p14"/>
            <p:cNvGrpSpPr/>
            <p:nvPr/>
          </p:nvGrpSpPr>
          <p:grpSpPr>
            <a:xfrm>
              <a:off x="5869732" y="4439758"/>
              <a:ext cx="432000" cy="101655"/>
              <a:chOff x="5815912" y="201588"/>
              <a:chExt cx="540000" cy="104994"/>
            </a:xfrm>
          </p:grpSpPr>
          <p:sp>
            <p:nvSpPr>
              <p:cNvPr id="813" name="Google Shape;813;p14"/>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814" name="Google Shape;814;p14"/>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815" name="Google Shape;815;p14"/>
            <p:cNvGrpSpPr/>
            <p:nvPr/>
          </p:nvGrpSpPr>
          <p:grpSpPr>
            <a:xfrm>
              <a:off x="5869732" y="4970697"/>
              <a:ext cx="432000" cy="101655"/>
              <a:chOff x="5815912" y="201588"/>
              <a:chExt cx="540000" cy="104994"/>
            </a:xfrm>
          </p:grpSpPr>
          <p:sp>
            <p:nvSpPr>
              <p:cNvPr id="816" name="Google Shape;816;p14"/>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817" name="Google Shape;817;p14"/>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818" name="Google Shape;818;p14"/>
            <p:cNvGrpSpPr/>
            <p:nvPr/>
          </p:nvGrpSpPr>
          <p:grpSpPr>
            <a:xfrm>
              <a:off x="5869732" y="5501635"/>
              <a:ext cx="432000" cy="101655"/>
              <a:chOff x="5815912" y="201588"/>
              <a:chExt cx="540000" cy="104994"/>
            </a:xfrm>
          </p:grpSpPr>
          <p:sp>
            <p:nvSpPr>
              <p:cNvPr id="819" name="Google Shape;819;p14"/>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820" name="Google Shape;820;p14"/>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821" name="Google Shape;821;p14"/>
            <p:cNvGrpSpPr/>
            <p:nvPr/>
          </p:nvGrpSpPr>
          <p:grpSpPr>
            <a:xfrm>
              <a:off x="5869732" y="6032572"/>
              <a:ext cx="432000" cy="101655"/>
              <a:chOff x="5815912" y="201588"/>
              <a:chExt cx="540000" cy="104994"/>
            </a:xfrm>
          </p:grpSpPr>
          <p:sp>
            <p:nvSpPr>
              <p:cNvPr id="822" name="Google Shape;822;p14"/>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823" name="Google Shape;823;p14"/>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sp>
        <p:nvSpPr>
          <p:cNvPr id="824" name="Google Shape;824;p14"/>
          <p:cNvSpPr/>
          <p:nvPr/>
        </p:nvSpPr>
        <p:spPr>
          <a:xfrm rot="-5397851" flipH="1">
            <a:off x="-134005" y="3221892"/>
            <a:ext cx="959700" cy="431400"/>
          </a:xfrm>
          <a:prstGeom prst="round2SameRect">
            <a:avLst>
              <a:gd name="adj1" fmla="val 19819"/>
              <a:gd name="adj2" fmla="val 0"/>
            </a:avLst>
          </a:prstGeom>
          <a:solidFill>
            <a:schemeClr val="accent3"/>
          </a:solidFill>
          <a:ln>
            <a:noFill/>
          </a:ln>
          <a:effectLst>
            <a:outerShdw blurRad="50800" dist="38100" dir="1608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APPLY</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825" name="Google Shape;825;p14"/>
          <p:cNvSpPr txBox="1">
            <a:spLocks noGrp="1"/>
          </p:cNvSpPr>
          <p:nvPr>
            <p:ph type="body" idx="1"/>
          </p:nvPr>
        </p:nvSpPr>
        <p:spPr>
          <a:xfrm>
            <a:off x="6533000" y="530075"/>
            <a:ext cx="4844400" cy="6007800"/>
          </a:xfrm>
          <a:prstGeom prst="rect">
            <a:avLst/>
          </a:prstGeom>
        </p:spPr>
        <p:txBody>
          <a:bodyPr spcFirstLastPara="1" wrap="square" lIns="121900" tIns="121900" rIns="121900" bIns="121900" anchor="t" anchorCtr="0">
            <a:noAutofit/>
          </a:bodyPr>
          <a:lstStyle>
            <a:lvl1pPr marL="457200" lvl="0" indent="-342900" rtl="0">
              <a:spcBef>
                <a:spcPts val="0"/>
              </a:spcBef>
              <a:spcAft>
                <a:spcPts val="0"/>
              </a:spcAft>
              <a:buSzPts val="1800"/>
              <a:buChar char="●"/>
              <a:defRPr/>
            </a:lvl1pPr>
            <a:lvl2pPr marL="914400" lvl="1" indent="-342900" rtl="0">
              <a:spcBef>
                <a:spcPts val="2100"/>
              </a:spcBef>
              <a:spcAft>
                <a:spcPts val="0"/>
              </a:spcAft>
              <a:buSzPts val="1800"/>
              <a:buChar char="○"/>
              <a:defRPr/>
            </a:lvl2pPr>
            <a:lvl3pPr marL="1371600" lvl="2" indent="-342900" rtl="0">
              <a:spcBef>
                <a:spcPts val="2100"/>
              </a:spcBef>
              <a:spcAft>
                <a:spcPts val="0"/>
              </a:spcAft>
              <a:buSzPts val="1800"/>
              <a:buChar char="■"/>
              <a:defRPr/>
            </a:lvl3pPr>
            <a:lvl4pPr marL="1828800" lvl="3" indent="-342900" rtl="0">
              <a:spcBef>
                <a:spcPts val="2100"/>
              </a:spcBef>
              <a:spcAft>
                <a:spcPts val="0"/>
              </a:spcAft>
              <a:buSzPts val="1800"/>
              <a:buChar char="●"/>
              <a:defRPr/>
            </a:lvl4pPr>
            <a:lvl5pPr marL="2286000" lvl="4" indent="-342900" rtl="0">
              <a:spcBef>
                <a:spcPts val="2100"/>
              </a:spcBef>
              <a:spcAft>
                <a:spcPts val="0"/>
              </a:spcAft>
              <a:buSzPts val="1800"/>
              <a:buChar char="○"/>
              <a:defRPr/>
            </a:lvl5pPr>
            <a:lvl6pPr marL="2743200" lvl="5" indent="-342900" rtl="0">
              <a:spcBef>
                <a:spcPts val="2100"/>
              </a:spcBef>
              <a:spcAft>
                <a:spcPts val="0"/>
              </a:spcAft>
              <a:buSzPts val="1800"/>
              <a:buChar char="■"/>
              <a:defRPr/>
            </a:lvl6pPr>
            <a:lvl7pPr marL="3200400" lvl="6" indent="-342900" rtl="0">
              <a:spcBef>
                <a:spcPts val="2100"/>
              </a:spcBef>
              <a:spcAft>
                <a:spcPts val="0"/>
              </a:spcAft>
              <a:buSzPts val="1800"/>
              <a:buChar char="●"/>
              <a:defRPr/>
            </a:lvl7pPr>
            <a:lvl8pPr marL="3657600" lvl="7" indent="-342900" rtl="0">
              <a:spcBef>
                <a:spcPts val="2100"/>
              </a:spcBef>
              <a:spcAft>
                <a:spcPts val="0"/>
              </a:spcAft>
              <a:buSzPts val="1800"/>
              <a:buChar char="○"/>
              <a:defRPr/>
            </a:lvl8pPr>
            <a:lvl9pPr marL="4114800" lvl="8" indent="-342900" rtl="0">
              <a:spcBef>
                <a:spcPts val="2100"/>
              </a:spcBef>
              <a:spcAft>
                <a:spcPts val="2100"/>
              </a:spcAft>
              <a:buSzPts val="1800"/>
              <a:buChar char="■"/>
              <a:defRPr/>
            </a:lvl9pPr>
          </a:lstStyle>
          <a:p>
            <a:endParaRPr/>
          </a:p>
        </p:txBody>
      </p:sp>
      <p:sp>
        <p:nvSpPr>
          <p:cNvPr id="826" name="Google Shape;826;p14"/>
          <p:cNvSpPr txBox="1">
            <a:spLocks noGrp="1"/>
          </p:cNvSpPr>
          <p:nvPr>
            <p:ph type="body" idx="2"/>
          </p:nvPr>
        </p:nvSpPr>
        <p:spPr>
          <a:xfrm>
            <a:off x="791475" y="1438800"/>
            <a:ext cx="4844400" cy="5076900"/>
          </a:xfrm>
          <a:prstGeom prst="rect">
            <a:avLst/>
          </a:prstGeom>
        </p:spPr>
        <p:txBody>
          <a:bodyPr spcFirstLastPara="1" wrap="square" lIns="121900" tIns="121900" rIns="121900" bIns="121900" anchor="t" anchorCtr="0">
            <a:noAutofit/>
          </a:bodyPr>
          <a:lstStyle>
            <a:lvl1pPr marL="457200" lvl="0" indent="-342900" rtl="0">
              <a:spcBef>
                <a:spcPts val="0"/>
              </a:spcBef>
              <a:spcAft>
                <a:spcPts val="0"/>
              </a:spcAft>
              <a:buSzPts val="1800"/>
              <a:buChar char="●"/>
              <a:defRPr/>
            </a:lvl1pPr>
            <a:lvl2pPr marL="914400" lvl="1" indent="-342900" rtl="0">
              <a:spcBef>
                <a:spcPts val="2100"/>
              </a:spcBef>
              <a:spcAft>
                <a:spcPts val="0"/>
              </a:spcAft>
              <a:buSzPts val="1800"/>
              <a:buChar char="○"/>
              <a:defRPr/>
            </a:lvl2pPr>
            <a:lvl3pPr marL="1371600" lvl="2" indent="-342900" rtl="0">
              <a:spcBef>
                <a:spcPts val="2100"/>
              </a:spcBef>
              <a:spcAft>
                <a:spcPts val="0"/>
              </a:spcAft>
              <a:buSzPts val="1800"/>
              <a:buChar char="■"/>
              <a:defRPr/>
            </a:lvl3pPr>
            <a:lvl4pPr marL="1828800" lvl="3" indent="-342900" rtl="0">
              <a:spcBef>
                <a:spcPts val="2100"/>
              </a:spcBef>
              <a:spcAft>
                <a:spcPts val="0"/>
              </a:spcAft>
              <a:buSzPts val="1800"/>
              <a:buChar char="●"/>
              <a:defRPr/>
            </a:lvl4pPr>
            <a:lvl5pPr marL="2286000" lvl="4" indent="-342900" rtl="0">
              <a:spcBef>
                <a:spcPts val="2100"/>
              </a:spcBef>
              <a:spcAft>
                <a:spcPts val="0"/>
              </a:spcAft>
              <a:buSzPts val="1800"/>
              <a:buChar char="○"/>
              <a:defRPr/>
            </a:lvl5pPr>
            <a:lvl6pPr marL="2743200" lvl="5" indent="-342900" rtl="0">
              <a:spcBef>
                <a:spcPts val="2100"/>
              </a:spcBef>
              <a:spcAft>
                <a:spcPts val="0"/>
              </a:spcAft>
              <a:buSzPts val="1800"/>
              <a:buChar char="■"/>
              <a:defRPr/>
            </a:lvl6pPr>
            <a:lvl7pPr marL="3200400" lvl="6" indent="-342900" rtl="0">
              <a:spcBef>
                <a:spcPts val="2100"/>
              </a:spcBef>
              <a:spcAft>
                <a:spcPts val="0"/>
              </a:spcAft>
              <a:buSzPts val="1800"/>
              <a:buChar char="●"/>
              <a:defRPr/>
            </a:lvl7pPr>
            <a:lvl8pPr marL="3657600" lvl="7" indent="-342900" rtl="0">
              <a:spcBef>
                <a:spcPts val="2100"/>
              </a:spcBef>
              <a:spcAft>
                <a:spcPts val="0"/>
              </a:spcAft>
              <a:buSzPts val="1800"/>
              <a:buChar char="○"/>
              <a:defRPr/>
            </a:lvl8pPr>
            <a:lvl9pPr marL="4114800" lvl="8" indent="-342900" rtl="0">
              <a:spcBef>
                <a:spcPts val="2100"/>
              </a:spcBef>
              <a:spcAft>
                <a:spcPts val="2100"/>
              </a:spcAft>
              <a:buSzPts val="1800"/>
              <a:buChar char="■"/>
              <a:defRPr/>
            </a:lvl9pPr>
          </a:lstStyle>
          <a:p>
            <a:endParaRPr/>
          </a:p>
        </p:txBody>
      </p:sp>
      <p:sp>
        <p:nvSpPr>
          <p:cNvPr id="827" name="Google Shape;827;p14">
            <a:hlinkClick r:id="rId2" action="ppaction://hlinksldjump"/>
          </p:cNvPr>
          <p:cNvSpPr/>
          <p:nvPr/>
        </p:nvSpPr>
        <p:spPr>
          <a:xfrm rot="5397851">
            <a:off x="-138220" y="3102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828" name="Google Shape;828;p14">
            <a:hlinkClick r:id="" action="ppaction://noaction"/>
          </p:cNvPr>
          <p:cNvSpPr/>
          <p:nvPr/>
        </p:nvSpPr>
        <p:spPr>
          <a:xfrm rot="5397851">
            <a:off x="-138220" y="12703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829" name="Google Shape;829;p14">
            <a:hlinkClick r:id="" action="ppaction://noaction"/>
          </p:cNvPr>
          <p:cNvSpPr/>
          <p:nvPr/>
        </p:nvSpPr>
        <p:spPr>
          <a:xfrm rot="5397851">
            <a:off x="-138220" y="22304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830" name="Google Shape;830;p14">
            <a:hlinkClick r:id="" action="ppaction://noaction"/>
          </p:cNvPr>
          <p:cNvSpPr/>
          <p:nvPr/>
        </p:nvSpPr>
        <p:spPr>
          <a:xfrm rot="5397851">
            <a:off x="-138220" y="31905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831" name="Google Shape;831;p14">
            <a:hlinkClick r:id="" action="ppaction://noaction"/>
          </p:cNvPr>
          <p:cNvSpPr/>
          <p:nvPr/>
        </p:nvSpPr>
        <p:spPr>
          <a:xfrm rot="5397851">
            <a:off x="11347130" y="42268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832" name="Google Shape;832;p14">
            <a:hlinkClick r:id="" action="ppaction://noaction"/>
          </p:cNvPr>
          <p:cNvSpPr/>
          <p:nvPr/>
        </p:nvSpPr>
        <p:spPr>
          <a:xfrm rot="5397851">
            <a:off x="11347130" y="51869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833" name="Google Shape;833;p14">
            <a:hlinkClick r:id="" action="ppaction://noaction"/>
          </p:cNvPr>
          <p:cNvSpPr/>
          <p:nvPr/>
        </p:nvSpPr>
        <p:spPr>
          <a:xfrm rot="5397851">
            <a:off x="11347130" y="61470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06 Apply 3">
  <p:cSld name="CUSTOM_16_1_1_1_2">
    <p:spTree>
      <p:nvGrpSpPr>
        <p:cNvPr id="1" name="Shape 834"/>
        <p:cNvGrpSpPr/>
        <p:nvPr/>
      </p:nvGrpSpPr>
      <p:grpSpPr>
        <a:xfrm>
          <a:off x="0" y="0"/>
          <a:ext cx="0" cy="0"/>
          <a:chOff x="0" y="0"/>
          <a:chExt cx="0" cy="0"/>
        </a:xfrm>
      </p:grpSpPr>
      <p:sp>
        <p:nvSpPr>
          <p:cNvPr id="835" name="Google Shape;835;p15"/>
          <p:cNvSpPr/>
          <p:nvPr/>
        </p:nvSpPr>
        <p:spPr>
          <a:xfrm>
            <a:off x="460150" y="77757"/>
            <a:ext cx="5611312"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chemeClr val="dk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836" name="Google Shape;836;p15"/>
          <p:cNvSpPr/>
          <p:nvPr/>
        </p:nvSpPr>
        <p:spPr>
          <a:xfrm rot="-5397851" flipH="1">
            <a:off x="-134005" y="342065"/>
            <a:ext cx="959700" cy="431400"/>
          </a:xfrm>
          <a:prstGeom prst="round2SameRect">
            <a:avLst>
              <a:gd name="adj1" fmla="val 19819"/>
              <a:gd name="adj2" fmla="val 0"/>
            </a:avLst>
          </a:prstGeom>
          <a:solidFill>
            <a:schemeClr val="lt2"/>
          </a:solidFill>
          <a:ln>
            <a:noFill/>
          </a:ln>
          <a:effectLst>
            <a:outerShdw blurRad="50800" dist="38100" dir="1602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ENGAGE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837" name="Google Shape;837;p15"/>
          <p:cNvSpPr/>
          <p:nvPr/>
        </p:nvSpPr>
        <p:spPr>
          <a:xfrm rot="-5397851" flipH="1">
            <a:off x="-134005" y="1302007"/>
            <a:ext cx="959700" cy="431400"/>
          </a:xfrm>
          <a:prstGeom prst="round2SameRect">
            <a:avLst>
              <a:gd name="adj1" fmla="val 19819"/>
              <a:gd name="adj2" fmla="val 0"/>
            </a:avLst>
          </a:prstGeom>
          <a:solidFill>
            <a:schemeClr val="accent1"/>
          </a:solidFill>
          <a:ln>
            <a:noFill/>
          </a:ln>
          <a:effectLst>
            <a:outerShdw blurRad="50800" dist="38100" dir="1602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EXPLORE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838" name="Google Shape;838;p15"/>
          <p:cNvSpPr/>
          <p:nvPr/>
        </p:nvSpPr>
        <p:spPr>
          <a:xfrm rot="-5397851" flipH="1">
            <a:off x="-134005" y="2261949"/>
            <a:ext cx="959700" cy="431400"/>
          </a:xfrm>
          <a:prstGeom prst="round2SameRect">
            <a:avLst>
              <a:gd name="adj1" fmla="val 19819"/>
              <a:gd name="adj2" fmla="val 0"/>
            </a:avLst>
          </a:prstGeom>
          <a:solidFill>
            <a:schemeClr val="accent2"/>
          </a:solidFill>
          <a:ln>
            <a:noFill/>
          </a:ln>
          <a:effectLst>
            <a:outerShdw blurRad="50800" dist="38100" dir="1608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EXPLAIN</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839" name="Google Shape;839;p15"/>
          <p:cNvSpPr/>
          <p:nvPr/>
        </p:nvSpPr>
        <p:spPr>
          <a:xfrm rot="-5397851" flipH="1">
            <a:off x="-134005" y="3221892"/>
            <a:ext cx="959700" cy="431400"/>
          </a:xfrm>
          <a:prstGeom prst="round2SameRect">
            <a:avLst>
              <a:gd name="adj1" fmla="val 19819"/>
              <a:gd name="adj2" fmla="val 0"/>
            </a:avLst>
          </a:prstGeom>
          <a:solidFill>
            <a:schemeClr val="accent3"/>
          </a:solidFill>
          <a:ln>
            <a:noFill/>
          </a:ln>
          <a:effectLst>
            <a:outerShdw blurRad="50800" dist="38100" dir="1608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APPLY</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840" name="Google Shape;840;p15"/>
          <p:cNvSpPr/>
          <p:nvPr/>
        </p:nvSpPr>
        <p:spPr>
          <a:xfrm rot="-15781">
            <a:off x="5697982" y="124051"/>
            <a:ext cx="849609" cy="6607261"/>
          </a:xfrm>
          <a:prstGeom prst="rect">
            <a:avLst/>
          </a:prstGeom>
          <a:solidFill>
            <a:srgbClr val="2626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841" name="Google Shape;841;p15"/>
          <p:cNvSpPr/>
          <p:nvPr/>
        </p:nvSpPr>
        <p:spPr>
          <a:xfrm rot="10800000">
            <a:off x="6108850" y="77757"/>
            <a:ext cx="5611312"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chemeClr val="dk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42" name="Google Shape;842;p15"/>
          <p:cNvSpPr/>
          <p:nvPr/>
        </p:nvSpPr>
        <p:spPr>
          <a:xfrm rot="5397851">
            <a:off x="11332255" y="6101703"/>
            <a:ext cx="959700" cy="431400"/>
          </a:xfrm>
          <a:prstGeom prst="round2SameRect">
            <a:avLst>
              <a:gd name="adj1" fmla="val 19819"/>
              <a:gd name="adj2" fmla="val 0"/>
            </a:avLst>
          </a:prstGeom>
          <a:solidFill>
            <a:schemeClr val="accent6"/>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EXTEND</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843" name="Google Shape;843;p15"/>
          <p:cNvSpPr/>
          <p:nvPr/>
        </p:nvSpPr>
        <p:spPr>
          <a:xfrm rot="5397851">
            <a:off x="11332255" y="5141761"/>
            <a:ext cx="959700" cy="431400"/>
          </a:xfrm>
          <a:prstGeom prst="round2SameRect">
            <a:avLst>
              <a:gd name="adj1" fmla="val 19819"/>
              <a:gd name="adj2" fmla="val 0"/>
            </a:avLst>
          </a:prstGeom>
          <a:solidFill>
            <a:schemeClr val="accent5"/>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REFLECT</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844" name="Google Shape;844;p15"/>
          <p:cNvSpPr/>
          <p:nvPr/>
        </p:nvSpPr>
        <p:spPr>
          <a:xfrm rot="5397851">
            <a:off x="11332255" y="4181819"/>
            <a:ext cx="959700" cy="431400"/>
          </a:xfrm>
          <a:prstGeom prst="round2SameRect">
            <a:avLst>
              <a:gd name="adj1" fmla="val 19819"/>
              <a:gd name="adj2" fmla="val 0"/>
            </a:avLst>
          </a:prstGeom>
          <a:solidFill>
            <a:schemeClr val="accent4"/>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SHARE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845" name="Google Shape;845;p15"/>
          <p:cNvSpPr/>
          <p:nvPr/>
        </p:nvSpPr>
        <p:spPr>
          <a:xfrm flipH="1">
            <a:off x="6119328" y="77757"/>
            <a:ext cx="5528386"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rgbClr val="F2F2F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846" name="Google Shape;846;p15"/>
          <p:cNvSpPr/>
          <p:nvPr/>
        </p:nvSpPr>
        <p:spPr>
          <a:xfrm>
            <a:off x="541177" y="77757"/>
            <a:ext cx="5528386"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rgbClr val="F2F2F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847" name="Google Shape;847;p15"/>
          <p:cNvSpPr txBox="1">
            <a:spLocks noGrp="1"/>
          </p:cNvSpPr>
          <p:nvPr>
            <p:ph type="title"/>
          </p:nvPr>
        </p:nvSpPr>
        <p:spPr>
          <a:xfrm>
            <a:off x="795575" y="359550"/>
            <a:ext cx="4844400" cy="731400"/>
          </a:xfrm>
          <a:prstGeom prst="rect">
            <a:avLst/>
          </a:prstGeom>
          <a:solidFill>
            <a:schemeClr val="accent3"/>
          </a:solidFill>
        </p:spPr>
        <p:txBody>
          <a:bodyPr spcFirstLastPara="1" wrap="square" lIns="121900" tIns="121900" rIns="121900" bIns="121900" anchor="t" anchorCtr="0">
            <a:noAutofit/>
          </a:bodyPr>
          <a:lstStyle>
            <a:lvl1pPr marL="0" marR="0" lvl="0" indent="0" rtl="0">
              <a:lnSpc>
                <a:spcPct val="100000"/>
              </a:lnSpc>
              <a:spcBef>
                <a:spcPts val="0"/>
              </a:spcBef>
              <a:spcAft>
                <a:spcPts val="0"/>
              </a:spcAft>
              <a:buClr>
                <a:schemeClr val="lt1"/>
              </a:buClr>
              <a:buSzPts val="3700"/>
              <a:buFont typeface="Barlow Semi Condensed Medium"/>
              <a:buNone/>
              <a:defRPr>
                <a:solidFill>
                  <a:schemeClr val="lt1"/>
                </a:solidFill>
              </a:defRPr>
            </a:lvl1pPr>
            <a:lvl2pPr lvl="1"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2pPr>
            <a:lvl3pPr lvl="2"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3pPr>
            <a:lvl4pPr lvl="3"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4pPr>
            <a:lvl5pPr lvl="4"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5pPr>
            <a:lvl6pPr lvl="5"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6pPr>
            <a:lvl7pPr lvl="6"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7pPr>
            <a:lvl8pPr lvl="7"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8pPr>
            <a:lvl9pPr lvl="8"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9pPr>
          </a:lstStyle>
          <a:p>
            <a:endParaRPr/>
          </a:p>
        </p:txBody>
      </p:sp>
      <p:grpSp>
        <p:nvGrpSpPr>
          <p:cNvPr id="848" name="Google Shape;848;p15"/>
          <p:cNvGrpSpPr/>
          <p:nvPr/>
        </p:nvGrpSpPr>
        <p:grpSpPr>
          <a:xfrm>
            <a:off x="5869732" y="192255"/>
            <a:ext cx="432000" cy="6472908"/>
            <a:chOff x="5869732" y="192255"/>
            <a:chExt cx="432000" cy="6472908"/>
          </a:xfrm>
        </p:grpSpPr>
        <p:grpSp>
          <p:nvGrpSpPr>
            <p:cNvPr id="849" name="Google Shape;849;p15"/>
            <p:cNvGrpSpPr/>
            <p:nvPr/>
          </p:nvGrpSpPr>
          <p:grpSpPr>
            <a:xfrm>
              <a:off x="5869732" y="192255"/>
              <a:ext cx="432000" cy="101655"/>
              <a:chOff x="5815912" y="201588"/>
              <a:chExt cx="540000" cy="104994"/>
            </a:xfrm>
          </p:grpSpPr>
          <p:sp>
            <p:nvSpPr>
              <p:cNvPr id="850" name="Google Shape;850;p15"/>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851" name="Google Shape;851;p15"/>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852" name="Google Shape;852;p15"/>
            <p:cNvGrpSpPr/>
            <p:nvPr/>
          </p:nvGrpSpPr>
          <p:grpSpPr>
            <a:xfrm>
              <a:off x="5869732" y="6563508"/>
              <a:ext cx="432000" cy="101655"/>
              <a:chOff x="5815912" y="201588"/>
              <a:chExt cx="540000" cy="104994"/>
            </a:xfrm>
          </p:grpSpPr>
          <p:sp>
            <p:nvSpPr>
              <p:cNvPr id="853" name="Google Shape;853;p15"/>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854" name="Google Shape;854;p15"/>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855" name="Google Shape;855;p15"/>
            <p:cNvGrpSpPr/>
            <p:nvPr/>
          </p:nvGrpSpPr>
          <p:grpSpPr>
            <a:xfrm>
              <a:off x="5869732" y="723193"/>
              <a:ext cx="432000" cy="101655"/>
              <a:chOff x="5815912" y="201588"/>
              <a:chExt cx="540000" cy="104994"/>
            </a:xfrm>
          </p:grpSpPr>
          <p:sp>
            <p:nvSpPr>
              <p:cNvPr id="856" name="Google Shape;856;p15"/>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857" name="Google Shape;857;p15"/>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858" name="Google Shape;858;p15"/>
            <p:cNvGrpSpPr/>
            <p:nvPr/>
          </p:nvGrpSpPr>
          <p:grpSpPr>
            <a:xfrm>
              <a:off x="5869732" y="1254131"/>
              <a:ext cx="432000" cy="101655"/>
              <a:chOff x="5815912" y="201588"/>
              <a:chExt cx="540000" cy="104994"/>
            </a:xfrm>
          </p:grpSpPr>
          <p:sp>
            <p:nvSpPr>
              <p:cNvPr id="859" name="Google Shape;859;p15"/>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860" name="Google Shape;860;p15"/>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861" name="Google Shape;861;p15"/>
            <p:cNvGrpSpPr/>
            <p:nvPr/>
          </p:nvGrpSpPr>
          <p:grpSpPr>
            <a:xfrm>
              <a:off x="5869732" y="1785069"/>
              <a:ext cx="432000" cy="101655"/>
              <a:chOff x="5815912" y="201588"/>
              <a:chExt cx="540000" cy="104994"/>
            </a:xfrm>
          </p:grpSpPr>
          <p:sp>
            <p:nvSpPr>
              <p:cNvPr id="862" name="Google Shape;862;p15"/>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863" name="Google Shape;863;p15"/>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864" name="Google Shape;864;p15"/>
            <p:cNvGrpSpPr/>
            <p:nvPr/>
          </p:nvGrpSpPr>
          <p:grpSpPr>
            <a:xfrm>
              <a:off x="5869732" y="2316007"/>
              <a:ext cx="432000" cy="101655"/>
              <a:chOff x="5815912" y="201588"/>
              <a:chExt cx="540000" cy="104994"/>
            </a:xfrm>
          </p:grpSpPr>
          <p:sp>
            <p:nvSpPr>
              <p:cNvPr id="865" name="Google Shape;865;p15"/>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866" name="Google Shape;866;p15"/>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867" name="Google Shape;867;p15"/>
            <p:cNvGrpSpPr/>
            <p:nvPr/>
          </p:nvGrpSpPr>
          <p:grpSpPr>
            <a:xfrm>
              <a:off x="5869732" y="2846944"/>
              <a:ext cx="432000" cy="101655"/>
              <a:chOff x="5815912" y="201588"/>
              <a:chExt cx="540000" cy="104994"/>
            </a:xfrm>
          </p:grpSpPr>
          <p:sp>
            <p:nvSpPr>
              <p:cNvPr id="868" name="Google Shape;868;p15"/>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869" name="Google Shape;869;p15"/>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870" name="Google Shape;870;p15"/>
            <p:cNvGrpSpPr/>
            <p:nvPr/>
          </p:nvGrpSpPr>
          <p:grpSpPr>
            <a:xfrm>
              <a:off x="5869732" y="3377883"/>
              <a:ext cx="432000" cy="101655"/>
              <a:chOff x="5815912" y="201588"/>
              <a:chExt cx="540000" cy="104994"/>
            </a:xfrm>
          </p:grpSpPr>
          <p:sp>
            <p:nvSpPr>
              <p:cNvPr id="871" name="Google Shape;871;p15"/>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872" name="Google Shape;872;p15"/>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873" name="Google Shape;873;p15"/>
            <p:cNvGrpSpPr/>
            <p:nvPr/>
          </p:nvGrpSpPr>
          <p:grpSpPr>
            <a:xfrm>
              <a:off x="5869732" y="3908820"/>
              <a:ext cx="432000" cy="101655"/>
              <a:chOff x="5815912" y="201588"/>
              <a:chExt cx="540000" cy="104994"/>
            </a:xfrm>
          </p:grpSpPr>
          <p:sp>
            <p:nvSpPr>
              <p:cNvPr id="874" name="Google Shape;874;p15"/>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875" name="Google Shape;875;p15"/>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876" name="Google Shape;876;p15"/>
            <p:cNvGrpSpPr/>
            <p:nvPr/>
          </p:nvGrpSpPr>
          <p:grpSpPr>
            <a:xfrm>
              <a:off x="5869732" y="4439758"/>
              <a:ext cx="432000" cy="101655"/>
              <a:chOff x="5815912" y="201588"/>
              <a:chExt cx="540000" cy="104994"/>
            </a:xfrm>
          </p:grpSpPr>
          <p:sp>
            <p:nvSpPr>
              <p:cNvPr id="877" name="Google Shape;877;p15"/>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878" name="Google Shape;878;p15"/>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879" name="Google Shape;879;p15"/>
            <p:cNvGrpSpPr/>
            <p:nvPr/>
          </p:nvGrpSpPr>
          <p:grpSpPr>
            <a:xfrm>
              <a:off x="5869732" y="4970697"/>
              <a:ext cx="432000" cy="101655"/>
              <a:chOff x="5815912" y="201588"/>
              <a:chExt cx="540000" cy="104994"/>
            </a:xfrm>
          </p:grpSpPr>
          <p:sp>
            <p:nvSpPr>
              <p:cNvPr id="880" name="Google Shape;880;p15"/>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881" name="Google Shape;881;p15"/>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882" name="Google Shape;882;p15"/>
            <p:cNvGrpSpPr/>
            <p:nvPr/>
          </p:nvGrpSpPr>
          <p:grpSpPr>
            <a:xfrm>
              <a:off x="5869732" y="5501635"/>
              <a:ext cx="432000" cy="101655"/>
              <a:chOff x="5815912" y="201588"/>
              <a:chExt cx="540000" cy="104994"/>
            </a:xfrm>
          </p:grpSpPr>
          <p:sp>
            <p:nvSpPr>
              <p:cNvPr id="883" name="Google Shape;883;p15"/>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884" name="Google Shape;884;p15"/>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885" name="Google Shape;885;p15"/>
            <p:cNvGrpSpPr/>
            <p:nvPr/>
          </p:nvGrpSpPr>
          <p:grpSpPr>
            <a:xfrm>
              <a:off x="5869732" y="6032572"/>
              <a:ext cx="432000" cy="101655"/>
              <a:chOff x="5815912" y="201588"/>
              <a:chExt cx="540000" cy="104994"/>
            </a:xfrm>
          </p:grpSpPr>
          <p:sp>
            <p:nvSpPr>
              <p:cNvPr id="886" name="Google Shape;886;p15"/>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887" name="Google Shape;887;p15"/>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sp>
        <p:nvSpPr>
          <p:cNvPr id="888" name="Google Shape;888;p15"/>
          <p:cNvSpPr txBox="1">
            <a:spLocks noGrp="1"/>
          </p:cNvSpPr>
          <p:nvPr>
            <p:ph type="body" idx="1"/>
          </p:nvPr>
        </p:nvSpPr>
        <p:spPr>
          <a:xfrm>
            <a:off x="6533000" y="530075"/>
            <a:ext cx="4844400" cy="6007800"/>
          </a:xfrm>
          <a:prstGeom prst="rect">
            <a:avLst/>
          </a:prstGeom>
        </p:spPr>
        <p:txBody>
          <a:bodyPr spcFirstLastPara="1" wrap="square" lIns="121900" tIns="121900" rIns="121900" bIns="121900" anchor="t" anchorCtr="0">
            <a:noAutofit/>
          </a:bodyPr>
          <a:lstStyle>
            <a:lvl1pPr marL="457200" lvl="0" indent="-342900" rtl="0">
              <a:spcBef>
                <a:spcPts val="0"/>
              </a:spcBef>
              <a:spcAft>
                <a:spcPts val="0"/>
              </a:spcAft>
              <a:buSzPts val="1800"/>
              <a:buChar char="●"/>
              <a:defRPr/>
            </a:lvl1pPr>
            <a:lvl2pPr marL="914400" lvl="1" indent="-342900" rtl="0">
              <a:spcBef>
                <a:spcPts val="2100"/>
              </a:spcBef>
              <a:spcAft>
                <a:spcPts val="0"/>
              </a:spcAft>
              <a:buSzPts val="1800"/>
              <a:buChar char="○"/>
              <a:defRPr/>
            </a:lvl2pPr>
            <a:lvl3pPr marL="1371600" lvl="2" indent="-342900" rtl="0">
              <a:spcBef>
                <a:spcPts val="2100"/>
              </a:spcBef>
              <a:spcAft>
                <a:spcPts val="0"/>
              </a:spcAft>
              <a:buSzPts val="1800"/>
              <a:buChar char="■"/>
              <a:defRPr/>
            </a:lvl3pPr>
            <a:lvl4pPr marL="1828800" lvl="3" indent="-342900" rtl="0">
              <a:spcBef>
                <a:spcPts val="2100"/>
              </a:spcBef>
              <a:spcAft>
                <a:spcPts val="0"/>
              </a:spcAft>
              <a:buSzPts val="1800"/>
              <a:buChar char="●"/>
              <a:defRPr/>
            </a:lvl4pPr>
            <a:lvl5pPr marL="2286000" lvl="4" indent="-342900" rtl="0">
              <a:spcBef>
                <a:spcPts val="2100"/>
              </a:spcBef>
              <a:spcAft>
                <a:spcPts val="0"/>
              </a:spcAft>
              <a:buSzPts val="1800"/>
              <a:buChar char="○"/>
              <a:defRPr/>
            </a:lvl5pPr>
            <a:lvl6pPr marL="2743200" lvl="5" indent="-342900" rtl="0">
              <a:spcBef>
                <a:spcPts val="2100"/>
              </a:spcBef>
              <a:spcAft>
                <a:spcPts val="0"/>
              </a:spcAft>
              <a:buSzPts val="1800"/>
              <a:buChar char="■"/>
              <a:defRPr/>
            </a:lvl6pPr>
            <a:lvl7pPr marL="3200400" lvl="6" indent="-342900" rtl="0">
              <a:spcBef>
                <a:spcPts val="2100"/>
              </a:spcBef>
              <a:spcAft>
                <a:spcPts val="0"/>
              </a:spcAft>
              <a:buSzPts val="1800"/>
              <a:buChar char="●"/>
              <a:defRPr/>
            </a:lvl7pPr>
            <a:lvl8pPr marL="3657600" lvl="7" indent="-342900" rtl="0">
              <a:spcBef>
                <a:spcPts val="2100"/>
              </a:spcBef>
              <a:spcAft>
                <a:spcPts val="0"/>
              </a:spcAft>
              <a:buSzPts val="1800"/>
              <a:buChar char="○"/>
              <a:defRPr/>
            </a:lvl8pPr>
            <a:lvl9pPr marL="4114800" lvl="8" indent="-342900" rtl="0">
              <a:spcBef>
                <a:spcPts val="2100"/>
              </a:spcBef>
              <a:spcAft>
                <a:spcPts val="2100"/>
              </a:spcAft>
              <a:buSzPts val="1800"/>
              <a:buChar char="■"/>
              <a:defRPr/>
            </a:lvl9pPr>
          </a:lstStyle>
          <a:p>
            <a:endParaRPr/>
          </a:p>
        </p:txBody>
      </p:sp>
      <p:sp>
        <p:nvSpPr>
          <p:cNvPr id="889" name="Google Shape;889;p15"/>
          <p:cNvSpPr txBox="1">
            <a:spLocks noGrp="1"/>
          </p:cNvSpPr>
          <p:nvPr>
            <p:ph type="body" idx="2"/>
          </p:nvPr>
        </p:nvSpPr>
        <p:spPr>
          <a:xfrm>
            <a:off x="791475" y="1438800"/>
            <a:ext cx="4844400" cy="5076900"/>
          </a:xfrm>
          <a:prstGeom prst="rect">
            <a:avLst/>
          </a:prstGeom>
        </p:spPr>
        <p:txBody>
          <a:bodyPr spcFirstLastPara="1" wrap="square" lIns="121900" tIns="121900" rIns="121900" bIns="121900" anchor="t" anchorCtr="0">
            <a:noAutofit/>
          </a:bodyPr>
          <a:lstStyle>
            <a:lvl1pPr marL="457200" lvl="0" indent="-342900" rtl="0">
              <a:spcBef>
                <a:spcPts val="0"/>
              </a:spcBef>
              <a:spcAft>
                <a:spcPts val="0"/>
              </a:spcAft>
              <a:buSzPts val="1800"/>
              <a:buChar char="●"/>
              <a:defRPr/>
            </a:lvl1pPr>
            <a:lvl2pPr marL="914400" lvl="1" indent="-342900" rtl="0">
              <a:spcBef>
                <a:spcPts val="2100"/>
              </a:spcBef>
              <a:spcAft>
                <a:spcPts val="0"/>
              </a:spcAft>
              <a:buSzPts val="1800"/>
              <a:buChar char="○"/>
              <a:defRPr/>
            </a:lvl2pPr>
            <a:lvl3pPr marL="1371600" lvl="2" indent="-342900" rtl="0">
              <a:spcBef>
                <a:spcPts val="2100"/>
              </a:spcBef>
              <a:spcAft>
                <a:spcPts val="0"/>
              </a:spcAft>
              <a:buSzPts val="1800"/>
              <a:buChar char="■"/>
              <a:defRPr/>
            </a:lvl3pPr>
            <a:lvl4pPr marL="1828800" lvl="3" indent="-342900" rtl="0">
              <a:spcBef>
                <a:spcPts val="2100"/>
              </a:spcBef>
              <a:spcAft>
                <a:spcPts val="0"/>
              </a:spcAft>
              <a:buSzPts val="1800"/>
              <a:buChar char="●"/>
              <a:defRPr/>
            </a:lvl4pPr>
            <a:lvl5pPr marL="2286000" lvl="4" indent="-342900" rtl="0">
              <a:spcBef>
                <a:spcPts val="2100"/>
              </a:spcBef>
              <a:spcAft>
                <a:spcPts val="0"/>
              </a:spcAft>
              <a:buSzPts val="1800"/>
              <a:buChar char="○"/>
              <a:defRPr/>
            </a:lvl5pPr>
            <a:lvl6pPr marL="2743200" lvl="5" indent="-342900" rtl="0">
              <a:spcBef>
                <a:spcPts val="2100"/>
              </a:spcBef>
              <a:spcAft>
                <a:spcPts val="0"/>
              </a:spcAft>
              <a:buSzPts val="1800"/>
              <a:buChar char="■"/>
              <a:defRPr/>
            </a:lvl6pPr>
            <a:lvl7pPr marL="3200400" lvl="6" indent="-342900" rtl="0">
              <a:spcBef>
                <a:spcPts val="2100"/>
              </a:spcBef>
              <a:spcAft>
                <a:spcPts val="0"/>
              </a:spcAft>
              <a:buSzPts val="1800"/>
              <a:buChar char="●"/>
              <a:defRPr/>
            </a:lvl7pPr>
            <a:lvl8pPr marL="3657600" lvl="7" indent="-342900" rtl="0">
              <a:spcBef>
                <a:spcPts val="2100"/>
              </a:spcBef>
              <a:spcAft>
                <a:spcPts val="0"/>
              </a:spcAft>
              <a:buSzPts val="1800"/>
              <a:buChar char="○"/>
              <a:defRPr/>
            </a:lvl8pPr>
            <a:lvl9pPr marL="4114800" lvl="8" indent="-342900" rtl="0">
              <a:spcBef>
                <a:spcPts val="2100"/>
              </a:spcBef>
              <a:spcAft>
                <a:spcPts val="2100"/>
              </a:spcAft>
              <a:buSzPts val="1800"/>
              <a:buChar char="■"/>
              <a:defRPr/>
            </a:lvl9pPr>
          </a:lstStyle>
          <a:p>
            <a:endParaRPr/>
          </a:p>
        </p:txBody>
      </p:sp>
      <p:sp>
        <p:nvSpPr>
          <p:cNvPr id="890" name="Google Shape;890;p15">
            <a:hlinkClick r:id="" action="ppaction://noaction"/>
          </p:cNvPr>
          <p:cNvSpPr/>
          <p:nvPr/>
        </p:nvSpPr>
        <p:spPr>
          <a:xfrm rot="5397851">
            <a:off x="11347130" y="42268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891" name="Google Shape;891;p15">
            <a:hlinkClick r:id="" action="ppaction://noaction"/>
          </p:cNvPr>
          <p:cNvSpPr/>
          <p:nvPr/>
        </p:nvSpPr>
        <p:spPr>
          <a:xfrm rot="5397851">
            <a:off x="11347130" y="51869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892" name="Google Shape;892;p15">
            <a:hlinkClick r:id="" action="ppaction://noaction"/>
          </p:cNvPr>
          <p:cNvSpPr/>
          <p:nvPr/>
        </p:nvSpPr>
        <p:spPr>
          <a:xfrm rot="5397851">
            <a:off x="11347130" y="61470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893" name="Google Shape;893;p15">
            <a:hlinkClick r:id="rId2" action="ppaction://hlinksldjump"/>
          </p:cNvPr>
          <p:cNvSpPr/>
          <p:nvPr/>
        </p:nvSpPr>
        <p:spPr>
          <a:xfrm rot="5397851">
            <a:off x="-138220" y="3102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894" name="Google Shape;894;p15">
            <a:hlinkClick r:id="" action="ppaction://noaction"/>
          </p:cNvPr>
          <p:cNvSpPr/>
          <p:nvPr/>
        </p:nvSpPr>
        <p:spPr>
          <a:xfrm rot="5397851">
            <a:off x="-138220" y="12703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895" name="Google Shape;895;p15">
            <a:hlinkClick r:id="" action="ppaction://noaction"/>
          </p:cNvPr>
          <p:cNvSpPr/>
          <p:nvPr/>
        </p:nvSpPr>
        <p:spPr>
          <a:xfrm rot="5397851">
            <a:off x="-138220" y="22304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896" name="Google Shape;896;p15">
            <a:hlinkClick r:id="" action="ppaction://noaction"/>
          </p:cNvPr>
          <p:cNvSpPr/>
          <p:nvPr/>
        </p:nvSpPr>
        <p:spPr>
          <a:xfrm rot="5397851">
            <a:off x="-138220" y="31905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07 Share 1">
  <p:cSld name="CUSTOM_16_1_1_1_2_1">
    <p:spTree>
      <p:nvGrpSpPr>
        <p:cNvPr id="1" name="Shape 897"/>
        <p:cNvGrpSpPr/>
        <p:nvPr/>
      </p:nvGrpSpPr>
      <p:grpSpPr>
        <a:xfrm>
          <a:off x="0" y="0"/>
          <a:ext cx="0" cy="0"/>
          <a:chOff x="0" y="0"/>
          <a:chExt cx="0" cy="0"/>
        </a:xfrm>
      </p:grpSpPr>
      <p:sp>
        <p:nvSpPr>
          <p:cNvPr id="898" name="Google Shape;898;p16"/>
          <p:cNvSpPr/>
          <p:nvPr/>
        </p:nvSpPr>
        <p:spPr>
          <a:xfrm>
            <a:off x="460150" y="77757"/>
            <a:ext cx="5611312"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chemeClr val="dk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899" name="Google Shape;899;p16"/>
          <p:cNvSpPr/>
          <p:nvPr/>
        </p:nvSpPr>
        <p:spPr>
          <a:xfrm rot="-5397851" flipH="1">
            <a:off x="-134005" y="342065"/>
            <a:ext cx="959700" cy="431400"/>
          </a:xfrm>
          <a:prstGeom prst="round2SameRect">
            <a:avLst>
              <a:gd name="adj1" fmla="val 19819"/>
              <a:gd name="adj2" fmla="val 0"/>
            </a:avLst>
          </a:prstGeom>
          <a:solidFill>
            <a:schemeClr val="lt2"/>
          </a:solidFill>
          <a:ln>
            <a:noFill/>
          </a:ln>
          <a:effectLst>
            <a:outerShdw blurRad="50800" dist="38100" dir="1602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ENGAGE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900" name="Google Shape;900;p16"/>
          <p:cNvSpPr/>
          <p:nvPr/>
        </p:nvSpPr>
        <p:spPr>
          <a:xfrm rot="-5397851" flipH="1">
            <a:off x="-134005" y="1302007"/>
            <a:ext cx="959700" cy="431400"/>
          </a:xfrm>
          <a:prstGeom prst="round2SameRect">
            <a:avLst>
              <a:gd name="adj1" fmla="val 19819"/>
              <a:gd name="adj2" fmla="val 0"/>
            </a:avLst>
          </a:prstGeom>
          <a:solidFill>
            <a:schemeClr val="accent1"/>
          </a:solidFill>
          <a:ln>
            <a:noFill/>
          </a:ln>
          <a:effectLst>
            <a:outerShdw blurRad="50800" dist="38100" dir="1602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EXPLORE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901" name="Google Shape;901;p16"/>
          <p:cNvSpPr/>
          <p:nvPr/>
        </p:nvSpPr>
        <p:spPr>
          <a:xfrm rot="-5397851" flipH="1">
            <a:off x="-134005" y="2261949"/>
            <a:ext cx="959700" cy="431400"/>
          </a:xfrm>
          <a:prstGeom prst="round2SameRect">
            <a:avLst>
              <a:gd name="adj1" fmla="val 19819"/>
              <a:gd name="adj2" fmla="val 0"/>
            </a:avLst>
          </a:prstGeom>
          <a:solidFill>
            <a:schemeClr val="accent2"/>
          </a:solidFill>
          <a:ln>
            <a:noFill/>
          </a:ln>
          <a:effectLst>
            <a:outerShdw blurRad="50800" dist="38100" dir="1608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EXPLAIN</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902" name="Google Shape;902;p16"/>
          <p:cNvSpPr/>
          <p:nvPr/>
        </p:nvSpPr>
        <p:spPr>
          <a:xfrm rot="-5397851" flipH="1">
            <a:off x="-134005" y="3221892"/>
            <a:ext cx="959700" cy="431400"/>
          </a:xfrm>
          <a:prstGeom prst="round2SameRect">
            <a:avLst>
              <a:gd name="adj1" fmla="val 19819"/>
              <a:gd name="adj2" fmla="val 0"/>
            </a:avLst>
          </a:prstGeom>
          <a:solidFill>
            <a:schemeClr val="accent3"/>
          </a:solidFill>
          <a:ln>
            <a:noFill/>
          </a:ln>
          <a:effectLst>
            <a:outerShdw blurRad="50800" dist="38100" dir="1608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APPLY</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903" name="Google Shape;903;p16"/>
          <p:cNvSpPr/>
          <p:nvPr/>
        </p:nvSpPr>
        <p:spPr>
          <a:xfrm rot="-15781">
            <a:off x="5697982" y="124051"/>
            <a:ext cx="849609" cy="6607261"/>
          </a:xfrm>
          <a:prstGeom prst="rect">
            <a:avLst/>
          </a:prstGeom>
          <a:solidFill>
            <a:srgbClr val="2626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904" name="Google Shape;904;p16"/>
          <p:cNvSpPr/>
          <p:nvPr/>
        </p:nvSpPr>
        <p:spPr>
          <a:xfrm rot="10800000">
            <a:off x="6108850" y="77757"/>
            <a:ext cx="5611312"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chemeClr val="dk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905" name="Google Shape;905;p16"/>
          <p:cNvSpPr/>
          <p:nvPr/>
        </p:nvSpPr>
        <p:spPr>
          <a:xfrm rot="5397851">
            <a:off x="11332255" y="6101703"/>
            <a:ext cx="959700" cy="431400"/>
          </a:xfrm>
          <a:prstGeom prst="round2SameRect">
            <a:avLst>
              <a:gd name="adj1" fmla="val 19819"/>
              <a:gd name="adj2" fmla="val 0"/>
            </a:avLst>
          </a:prstGeom>
          <a:solidFill>
            <a:schemeClr val="accent6"/>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EXTEND</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906" name="Google Shape;906;p16"/>
          <p:cNvSpPr/>
          <p:nvPr/>
        </p:nvSpPr>
        <p:spPr>
          <a:xfrm rot="5397851">
            <a:off x="11332255" y="5141761"/>
            <a:ext cx="959700" cy="431400"/>
          </a:xfrm>
          <a:prstGeom prst="round2SameRect">
            <a:avLst>
              <a:gd name="adj1" fmla="val 19819"/>
              <a:gd name="adj2" fmla="val 0"/>
            </a:avLst>
          </a:prstGeom>
          <a:solidFill>
            <a:schemeClr val="accent5"/>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REFLECT</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907" name="Google Shape;907;p16"/>
          <p:cNvSpPr/>
          <p:nvPr/>
        </p:nvSpPr>
        <p:spPr>
          <a:xfrm flipH="1">
            <a:off x="6119328" y="77757"/>
            <a:ext cx="5528386"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rgbClr val="F2F2F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908" name="Google Shape;908;p16"/>
          <p:cNvSpPr/>
          <p:nvPr/>
        </p:nvSpPr>
        <p:spPr>
          <a:xfrm>
            <a:off x="541177" y="77757"/>
            <a:ext cx="5528386"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rgbClr val="F2F2F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909" name="Google Shape;909;p16"/>
          <p:cNvSpPr txBox="1">
            <a:spLocks noGrp="1"/>
          </p:cNvSpPr>
          <p:nvPr>
            <p:ph type="title"/>
          </p:nvPr>
        </p:nvSpPr>
        <p:spPr>
          <a:xfrm>
            <a:off x="795575" y="359550"/>
            <a:ext cx="4844400" cy="731400"/>
          </a:xfrm>
          <a:prstGeom prst="rect">
            <a:avLst/>
          </a:prstGeom>
          <a:solidFill>
            <a:schemeClr val="accent4"/>
          </a:solidFill>
        </p:spPr>
        <p:txBody>
          <a:bodyPr spcFirstLastPara="1" wrap="square" lIns="121900" tIns="121900" rIns="121900" bIns="121900" anchor="t" anchorCtr="0">
            <a:noAutofit/>
          </a:bodyPr>
          <a:lstStyle>
            <a:lvl1pPr marL="0" marR="0" lvl="0" indent="0" rtl="0">
              <a:lnSpc>
                <a:spcPct val="100000"/>
              </a:lnSpc>
              <a:spcBef>
                <a:spcPts val="0"/>
              </a:spcBef>
              <a:spcAft>
                <a:spcPts val="0"/>
              </a:spcAft>
              <a:buClr>
                <a:schemeClr val="lt1"/>
              </a:buClr>
              <a:buSzPts val="3700"/>
              <a:buFont typeface="Barlow Semi Condensed Medium"/>
              <a:buNone/>
              <a:defRPr>
                <a:solidFill>
                  <a:schemeClr val="lt1"/>
                </a:solidFill>
              </a:defRPr>
            </a:lvl1pPr>
            <a:lvl2pPr lvl="1"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2pPr>
            <a:lvl3pPr lvl="2"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3pPr>
            <a:lvl4pPr lvl="3"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4pPr>
            <a:lvl5pPr lvl="4"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5pPr>
            <a:lvl6pPr lvl="5"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6pPr>
            <a:lvl7pPr lvl="6"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7pPr>
            <a:lvl8pPr lvl="7"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8pPr>
            <a:lvl9pPr lvl="8"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9pPr>
          </a:lstStyle>
          <a:p>
            <a:endParaRPr/>
          </a:p>
        </p:txBody>
      </p:sp>
      <p:grpSp>
        <p:nvGrpSpPr>
          <p:cNvPr id="910" name="Google Shape;910;p16"/>
          <p:cNvGrpSpPr/>
          <p:nvPr/>
        </p:nvGrpSpPr>
        <p:grpSpPr>
          <a:xfrm>
            <a:off x="5869732" y="192255"/>
            <a:ext cx="432000" cy="6472908"/>
            <a:chOff x="5869732" y="192255"/>
            <a:chExt cx="432000" cy="6472908"/>
          </a:xfrm>
        </p:grpSpPr>
        <p:grpSp>
          <p:nvGrpSpPr>
            <p:cNvPr id="911" name="Google Shape;911;p16"/>
            <p:cNvGrpSpPr/>
            <p:nvPr/>
          </p:nvGrpSpPr>
          <p:grpSpPr>
            <a:xfrm>
              <a:off x="5869732" y="192255"/>
              <a:ext cx="432000" cy="101655"/>
              <a:chOff x="5815912" y="201588"/>
              <a:chExt cx="540000" cy="104994"/>
            </a:xfrm>
          </p:grpSpPr>
          <p:sp>
            <p:nvSpPr>
              <p:cNvPr id="912" name="Google Shape;912;p16"/>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913" name="Google Shape;913;p16"/>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914" name="Google Shape;914;p16"/>
            <p:cNvGrpSpPr/>
            <p:nvPr/>
          </p:nvGrpSpPr>
          <p:grpSpPr>
            <a:xfrm>
              <a:off x="5869732" y="6563508"/>
              <a:ext cx="432000" cy="101655"/>
              <a:chOff x="5815912" y="201588"/>
              <a:chExt cx="540000" cy="104994"/>
            </a:xfrm>
          </p:grpSpPr>
          <p:sp>
            <p:nvSpPr>
              <p:cNvPr id="915" name="Google Shape;915;p16"/>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916" name="Google Shape;916;p16"/>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917" name="Google Shape;917;p16"/>
            <p:cNvGrpSpPr/>
            <p:nvPr/>
          </p:nvGrpSpPr>
          <p:grpSpPr>
            <a:xfrm>
              <a:off x="5869732" y="723193"/>
              <a:ext cx="432000" cy="101655"/>
              <a:chOff x="5815912" y="201588"/>
              <a:chExt cx="540000" cy="104994"/>
            </a:xfrm>
          </p:grpSpPr>
          <p:sp>
            <p:nvSpPr>
              <p:cNvPr id="918" name="Google Shape;918;p16"/>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919" name="Google Shape;919;p16"/>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920" name="Google Shape;920;p16"/>
            <p:cNvGrpSpPr/>
            <p:nvPr/>
          </p:nvGrpSpPr>
          <p:grpSpPr>
            <a:xfrm>
              <a:off x="5869732" y="1254131"/>
              <a:ext cx="432000" cy="101655"/>
              <a:chOff x="5815912" y="201588"/>
              <a:chExt cx="540000" cy="104994"/>
            </a:xfrm>
          </p:grpSpPr>
          <p:sp>
            <p:nvSpPr>
              <p:cNvPr id="921" name="Google Shape;921;p16"/>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922" name="Google Shape;922;p16"/>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923" name="Google Shape;923;p16"/>
            <p:cNvGrpSpPr/>
            <p:nvPr/>
          </p:nvGrpSpPr>
          <p:grpSpPr>
            <a:xfrm>
              <a:off x="5869732" y="1785069"/>
              <a:ext cx="432000" cy="101655"/>
              <a:chOff x="5815912" y="201588"/>
              <a:chExt cx="540000" cy="104994"/>
            </a:xfrm>
          </p:grpSpPr>
          <p:sp>
            <p:nvSpPr>
              <p:cNvPr id="924" name="Google Shape;924;p16"/>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925" name="Google Shape;925;p16"/>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926" name="Google Shape;926;p16"/>
            <p:cNvGrpSpPr/>
            <p:nvPr/>
          </p:nvGrpSpPr>
          <p:grpSpPr>
            <a:xfrm>
              <a:off x="5869732" y="2316007"/>
              <a:ext cx="432000" cy="101655"/>
              <a:chOff x="5815912" y="201588"/>
              <a:chExt cx="540000" cy="104994"/>
            </a:xfrm>
          </p:grpSpPr>
          <p:sp>
            <p:nvSpPr>
              <p:cNvPr id="927" name="Google Shape;927;p16"/>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928" name="Google Shape;928;p16"/>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929" name="Google Shape;929;p16"/>
            <p:cNvGrpSpPr/>
            <p:nvPr/>
          </p:nvGrpSpPr>
          <p:grpSpPr>
            <a:xfrm>
              <a:off x="5869732" y="2846944"/>
              <a:ext cx="432000" cy="101655"/>
              <a:chOff x="5815912" y="201588"/>
              <a:chExt cx="540000" cy="104994"/>
            </a:xfrm>
          </p:grpSpPr>
          <p:sp>
            <p:nvSpPr>
              <p:cNvPr id="930" name="Google Shape;930;p16"/>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931" name="Google Shape;931;p16"/>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932" name="Google Shape;932;p16"/>
            <p:cNvGrpSpPr/>
            <p:nvPr/>
          </p:nvGrpSpPr>
          <p:grpSpPr>
            <a:xfrm>
              <a:off x="5869732" y="3377883"/>
              <a:ext cx="432000" cy="101655"/>
              <a:chOff x="5815912" y="201588"/>
              <a:chExt cx="540000" cy="104994"/>
            </a:xfrm>
          </p:grpSpPr>
          <p:sp>
            <p:nvSpPr>
              <p:cNvPr id="933" name="Google Shape;933;p16"/>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934" name="Google Shape;934;p16"/>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935" name="Google Shape;935;p16"/>
            <p:cNvGrpSpPr/>
            <p:nvPr/>
          </p:nvGrpSpPr>
          <p:grpSpPr>
            <a:xfrm>
              <a:off x="5869732" y="3908820"/>
              <a:ext cx="432000" cy="101655"/>
              <a:chOff x="5815912" y="201588"/>
              <a:chExt cx="540000" cy="104994"/>
            </a:xfrm>
          </p:grpSpPr>
          <p:sp>
            <p:nvSpPr>
              <p:cNvPr id="936" name="Google Shape;936;p16"/>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937" name="Google Shape;937;p16"/>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938" name="Google Shape;938;p16"/>
            <p:cNvGrpSpPr/>
            <p:nvPr/>
          </p:nvGrpSpPr>
          <p:grpSpPr>
            <a:xfrm>
              <a:off x="5869732" y="4439758"/>
              <a:ext cx="432000" cy="101655"/>
              <a:chOff x="5815912" y="201588"/>
              <a:chExt cx="540000" cy="104994"/>
            </a:xfrm>
          </p:grpSpPr>
          <p:sp>
            <p:nvSpPr>
              <p:cNvPr id="939" name="Google Shape;939;p16"/>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940" name="Google Shape;940;p16"/>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941" name="Google Shape;941;p16"/>
            <p:cNvGrpSpPr/>
            <p:nvPr/>
          </p:nvGrpSpPr>
          <p:grpSpPr>
            <a:xfrm>
              <a:off x="5869732" y="4970697"/>
              <a:ext cx="432000" cy="101655"/>
              <a:chOff x="5815912" y="201588"/>
              <a:chExt cx="540000" cy="104994"/>
            </a:xfrm>
          </p:grpSpPr>
          <p:sp>
            <p:nvSpPr>
              <p:cNvPr id="942" name="Google Shape;942;p16"/>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943" name="Google Shape;943;p16"/>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944" name="Google Shape;944;p16"/>
            <p:cNvGrpSpPr/>
            <p:nvPr/>
          </p:nvGrpSpPr>
          <p:grpSpPr>
            <a:xfrm>
              <a:off x="5869732" y="5501635"/>
              <a:ext cx="432000" cy="101655"/>
              <a:chOff x="5815912" y="201588"/>
              <a:chExt cx="540000" cy="104994"/>
            </a:xfrm>
          </p:grpSpPr>
          <p:sp>
            <p:nvSpPr>
              <p:cNvPr id="945" name="Google Shape;945;p16"/>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946" name="Google Shape;946;p16"/>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947" name="Google Shape;947;p16"/>
            <p:cNvGrpSpPr/>
            <p:nvPr/>
          </p:nvGrpSpPr>
          <p:grpSpPr>
            <a:xfrm>
              <a:off x="5869732" y="6032572"/>
              <a:ext cx="432000" cy="101655"/>
              <a:chOff x="5815912" y="201588"/>
              <a:chExt cx="540000" cy="104994"/>
            </a:xfrm>
          </p:grpSpPr>
          <p:sp>
            <p:nvSpPr>
              <p:cNvPr id="948" name="Google Shape;948;p16"/>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949" name="Google Shape;949;p16"/>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sp>
        <p:nvSpPr>
          <p:cNvPr id="950" name="Google Shape;950;p16"/>
          <p:cNvSpPr/>
          <p:nvPr/>
        </p:nvSpPr>
        <p:spPr>
          <a:xfrm rot="5397851">
            <a:off x="11332255" y="4181819"/>
            <a:ext cx="959700" cy="431400"/>
          </a:xfrm>
          <a:prstGeom prst="round2SameRect">
            <a:avLst>
              <a:gd name="adj1" fmla="val 19819"/>
              <a:gd name="adj2" fmla="val 0"/>
            </a:avLst>
          </a:prstGeom>
          <a:solidFill>
            <a:schemeClr val="accent4"/>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SHARE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951" name="Google Shape;951;p16"/>
          <p:cNvSpPr txBox="1">
            <a:spLocks noGrp="1"/>
          </p:cNvSpPr>
          <p:nvPr>
            <p:ph type="body" idx="1"/>
          </p:nvPr>
        </p:nvSpPr>
        <p:spPr>
          <a:xfrm>
            <a:off x="6533000" y="530075"/>
            <a:ext cx="4844400" cy="6007800"/>
          </a:xfrm>
          <a:prstGeom prst="rect">
            <a:avLst/>
          </a:prstGeom>
        </p:spPr>
        <p:txBody>
          <a:bodyPr spcFirstLastPara="1" wrap="square" lIns="121900" tIns="121900" rIns="121900" bIns="121900" anchor="t" anchorCtr="0">
            <a:noAutofit/>
          </a:bodyPr>
          <a:lstStyle>
            <a:lvl1pPr marL="457200" lvl="0" indent="-342900" rtl="0">
              <a:spcBef>
                <a:spcPts val="0"/>
              </a:spcBef>
              <a:spcAft>
                <a:spcPts val="0"/>
              </a:spcAft>
              <a:buSzPts val="1800"/>
              <a:buChar char="●"/>
              <a:defRPr/>
            </a:lvl1pPr>
            <a:lvl2pPr marL="914400" lvl="1" indent="-342900" rtl="0">
              <a:spcBef>
                <a:spcPts val="2100"/>
              </a:spcBef>
              <a:spcAft>
                <a:spcPts val="0"/>
              </a:spcAft>
              <a:buSzPts val="1800"/>
              <a:buChar char="○"/>
              <a:defRPr/>
            </a:lvl2pPr>
            <a:lvl3pPr marL="1371600" lvl="2" indent="-342900" rtl="0">
              <a:spcBef>
                <a:spcPts val="2100"/>
              </a:spcBef>
              <a:spcAft>
                <a:spcPts val="0"/>
              </a:spcAft>
              <a:buSzPts val="1800"/>
              <a:buChar char="■"/>
              <a:defRPr/>
            </a:lvl3pPr>
            <a:lvl4pPr marL="1828800" lvl="3" indent="-342900" rtl="0">
              <a:spcBef>
                <a:spcPts val="2100"/>
              </a:spcBef>
              <a:spcAft>
                <a:spcPts val="0"/>
              </a:spcAft>
              <a:buSzPts val="1800"/>
              <a:buChar char="●"/>
              <a:defRPr/>
            </a:lvl4pPr>
            <a:lvl5pPr marL="2286000" lvl="4" indent="-342900" rtl="0">
              <a:spcBef>
                <a:spcPts val="2100"/>
              </a:spcBef>
              <a:spcAft>
                <a:spcPts val="0"/>
              </a:spcAft>
              <a:buSzPts val="1800"/>
              <a:buChar char="○"/>
              <a:defRPr/>
            </a:lvl5pPr>
            <a:lvl6pPr marL="2743200" lvl="5" indent="-342900" rtl="0">
              <a:spcBef>
                <a:spcPts val="2100"/>
              </a:spcBef>
              <a:spcAft>
                <a:spcPts val="0"/>
              </a:spcAft>
              <a:buSzPts val="1800"/>
              <a:buChar char="■"/>
              <a:defRPr/>
            </a:lvl6pPr>
            <a:lvl7pPr marL="3200400" lvl="6" indent="-342900" rtl="0">
              <a:spcBef>
                <a:spcPts val="2100"/>
              </a:spcBef>
              <a:spcAft>
                <a:spcPts val="0"/>
              </a:spcAft>
              <a:buSzPts val="1800"/>
              <a:buChar char="●"/>
              <a:defRPr/>
            </a:lvl7pPr>
            <a:lvl8pPr marL="3657600" lvl="7" indent="-342900" rtl="0">
              <a:spcBef>
                <a:spcPts val="2100"/>
              </a:spcBef>
              <a:spcAft>
                <a:spcPts val="0"/>
              </a:spcAft>
              <a:buSzPts val="1800"/>
              <a:buChar char="○"/>
              <a:defRPr/>
            </a:lvl8pPr>
            <a:lvl9pPr marL="4114800" lvl="8" indent="-342900" rtl="0">
              <a:spcBef>
                <a:spcPts val="2100"/>
              </a:spcBef>
              <a:spcAft>
                <a:spcPts val="2100"/>
              </a:spcAft>
              <a:buSzPts val="1800"/>
              <a:buChar char="■"/>
              <a:defRPr/>
            </a:lvl9pPr>
          </a:lstStyle>
          <a:p>
            <a:endParaRPr/>
          </a:p>
        </p:txBody>
      </p:sp>
      <p:sp>
        <p:nvSpPr>
          <p:cNvPr id="952" name="Google Shape;952;p16"/>
          <p:cNvSpPr txBox="1">
            <a:spLocks noGrp="1"/>
          </p:cNvSpPr>
          <p:nvPr>
            <p:ph type="body" idx="2"/>
          </p:nvPr>
        </p:nvSpPr>
        <p:spPr>
          <a:xfrm>
            <a:off x="791475" y="1438800"/>
            <a:ext cx="4844400" cy="5076900"/>
          </a:xfrm>
          <a:prstGeom prst="rect">
            <a:avLst/>
          </a:prstGeom>
        </p:spPr>
        <p:txBody>
          <a:bodyPr spcFirstLastPara="1" wrap="square" lIns="121900" tIns="121900" rIns="121900" bIns="121900" anchor="t" anchorCtr="0">
            <a:noAutofit/>
          </a:bodyPr>
          <a:lstStyle>
            <a:lvl1pPr marL="457200" lvl="0" indent="-342900" rtl="0">
              <a:spcBef>
                <a:spcPts val="0"/>
              </a:spcBef>
              <a:spcAft>
                <a:spcPts val="0"/>
              </a:spcAft>
              <a:buSzPts val="1800"/>
              <a:buChar char="●"/>
              <a:defRPr/>
            </a:lvl1pPr>
            <a:lvl2pPr marL="914400" lvl="1" indent="-342900" rtl="0">
              <a:spcBef>
                <a:spcPts val="2100"/>
              </a:spcBef>
              <a:spcAft>
                <a:spcPts val="0"/>
              </a:spcAft>
              <a:buSzPts val="1800"/>
              <a:buChar char="○"/>
              <a:defRPr/>
            </a:lvl2pPr>
            <a:lvl3pPr marL="1371600" lvl="2" indent="-342900" rtl="0">
              <a:spcBef>
                <a:spcPts val="2100"/>
              </a:spcBef>
              <a:spcAft>
                <a:spcPts val="0"/>
              </a:spcAft>
              <a:buSzPts val="1800"/>
              <a:buChar char="■"/>
              <a:defRPr/>
            </a:lvl3pPr>
            <a:lvl4pPr marL="1828800" lvl="3" indent="-342900" rtl="0">
              <a:spcBef>
                <a:spcPts val="2100"/>
              </a:spcBef>
              <a:spcAft>
                <a:spcPts val="0"/>
              </a:spcAft>
              <a:buSzPts val="1800"/>
              <a:buChar char="●"/>
              <a:defRPr/>
            </a:lvl4pPr>
            <a:lvl5pPr marL="2286000" lvl="4" indent="-342900" rtl="0">
              <a:spcBef>
                <a:spcPts val="2100"/>
              </a:spcBef>
              <a:spcAft>
                <a:spcPts val="0"/>
              </a:spcAft>
              <a:buSzPts val="1800"/>
              <a:buChar char="○"/>
              <a:defRPr/>
            </a:lvl5pPr>
            <a:lvl6pPr marL="2743200" lvl="5" indent="-342900" rtl="0">
              <a:spcBef>
                <a:spcPts val="2100"/>
              </a:spcBef>
              <a:spcAft>
                <a:spcPts val="0"/>
              </a:spcAft>
              <a:buSzPts val="1800"/>
              <a:buChar char="■"/>
              <a:defRPr/>
            </a:lvl6pPr>
            <a:lvl7pPr marL="3200400" lvl="6" indent="-342900" rtl="0">
              <a:spcBef>
                <a:spcPts val="2100"/>
              </a:spcBef>
              <a:spcAft>
                <a:spcPts val="0"/>
              </a:spcAft>
              <a:buSzPts val="1800"/>
              <a:buChar char="●"/>
              <a:defRPr/>
            </a:lvl7pPr>
            <a:lvl8pPr marL="3657600" lvl="7" indent="-342900" rtl="0">
              <a:spcBef>
                <a:spcPts val="2100"/>
              </a:spcBef>
              <a:spcAft>
                <a:spcPts val="0"/>
              </a:spcAft>
              <a:buSzPts val="1800"/>
              <a:buChar char="○"/>
              <a:defRPr/>
            </a:lvl8pPr>
            <a:lvl9pPr marL="4114800" lvl="8" indent="-342900" rtl="0">
              <a:spcBef>
                <a:spcPts val="2100"/>
              </a:spcBef>
              <a:spcAft>
                <a:spcPts val="2100"/>
              </a:spcAft>
              <a:buSzPts val="1800"/>
              <a:buChar char="■"/>
              <a:defRPr/>
            </a:lvl9pPr>
          </a:lstStyle>
          <a:p>
            <a:endParaRPr/>
          </a:p>
        </p:txBody>
      </p:sp>
      <p:sp>
        <p:nvSpPr>
          <p:cNvPr id="953" name="Google Shape;953;p16">
            <a:hlinkClick r:id="" action="ppaction://noaction"/>
          </p:cNvPr>
          <p:cNvSpPr/>
          <p:nvPr/>
        </p:nvSpPr>
        <p:spPr>
          <a:xfrm rot="5397851">
            <a:off x="11347130" y="42268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954" name="Google Shape;954;p16">
            <a:hlinkClick r:id="" action="ppaction://noaction"/>
          </p:cNvPr>
          <p:cNvSpPr/>
          <p:nvPr/>
        </p:nvSpPr>
        <p:spPr>
          <a:xfrm rot="5397851">
            <a:off x="11347130" y="51869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955" name="Google Shape;955;p16">
            <a:hlinkClick r:id="" action="ppaction://noaction"/>
          </p:cNvPr>
          <p:cNvSpPr/>
          <p:nvPr/>
        </p:nvSpPr>
        <p:spPr>
          <a:xfrm rot="5397851">
            <a:off x="11347130" y="61470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956" name="Google Shape;956;p16">
            <a:hlinkClick r:id="rId2" action="ppaction://hlinksldjump"/>
          </p:cNvPr>
          <p:cNvSpPr/>
          <p:nvPr/>
        </p:nvSpPr>
        <p:spPr>
          <a:xfrm rot="5397851">
            <a:off x="-138220" y="3102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957" name="Google Shape;957;p16">
            <a:hlinkClick r:id="" action="ppaction://noaction"/>
          </p:cNvPr>
          <p:cNvSpPr/>
          <p:nvPr/>
        </p:nvSpPr>
        <p:spPr>
          <a:xfrm rot="5397851">
            <a:off x="-138220" y="12703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958" name="Google Shape;958;p16">
            <a:hlinkClick r:id="" action="ppaction://noaction"/>
          </p:cNvPr>
          <p:cNvSpPr/>
          <p:nvPr/>
        </p:nvSpPr>
        <p:spPr>
          <a:xfrm rot="5397851">
            <a:off x="-138220" y="22304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959" name="Google Shape;959;p16">
            <a:hlinkClick r:id="" action="ppaction://noaction"/>
          </p:cNvPr>
          <p:cNvSpPr/>
          <p:nvPr/>
        </p:nvSpPr>
        <p:spPr>
          <a:xfrm rot="5397851">
            <a:off x="-138220" y="31905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07 Share 2">
  <p:cSld name="CUSTOM_16_1_1_1_1">
    <p:spTree>
      <p:nvGrpSpPr>
        <p:cNvPr id="1" name="Shape 960"/>
        <p:cNvGrpSpPr/>
        <p:nvPr/>
      </p:nvGrpSpPr>
      <p:grpSpPr>
        <a:xfrm>
          <a:off x="0" y="0"/>
          <a:ext cx="0" cy="0"/>
          <a:chOff x="0" y="0"/>
          <a:chExt cx="0" cy="0"/>
        </a:xfrm>
      </p:grpSpPr>
      <p:sp>
        <p:nvSpPr>
          <p:cNvPr id="961" name="Google Shape;961;p17"/>
          <p:cNvSpPr/>
          <p:nvPr/>
        </p:nvSpPr>
        <p:spPr>
          <a:xfrm rot="-15781">
            <a:off x="5697982" y="124051"/>
            <a:ext cx="849609" cy="6607261"/>
          </a:xfrm>
          <a:prstGeom prst="rect">
            <a:avLst/>
          </a:prstGeom>
          <a:solidFill>
            <a:srgbClr val="2626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962" name="Google Shape;962;p17"/>
          <p:cNvSpPr/>
          <p:nvPr/>
        </p:nvSpPr>
        <p:spPr>
          <a:xfrm>
            <a:off x="460150" y="77757"/>
            <a:ext cx="5611312"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chemeClr val="dk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963" name="Google Shape;963;p17"/>
          <p:cNvSpPr/>
          <p:nvPr/>
        </p:nvSpPr>
        <p:spPr>
          <a:xfrm rot="10800000">
            <a:off x="6108850" y="77757"/>
            <a:ext cx="5611312"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chemeClr val="dk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964" name="Google Shape;964;p17"/>
          <p:cNvSpPr/>
          <p:nvPr/>
        </p:nvSpPr>
        <p:spPr>
          <a:xfrm rot="5397851">
            <a:off x="11332255" y="6101703"/>
            <a:ext cx="959700" cy="431400"/>
          </a:xfrm>
          <a:prstGeom prst="round2SameRect">
            <a:avLst>
              <a:gd name="adj1" fmla="val 19819"/>
              <a:gd name="adj2" fmla="val 0"/>
            </a:avLst>
          </a:prstGeom>
          <a:solidFill>
            <a:schemeClr val="accent6"/>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EXTEND</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965" name="Google Shape;965;p17"/>
          <p:cNvSpPr/>
          <p:nvPr/>
        </p:nvSpPr>
        <p:spPr>
          <a:xfrm rot="5397851">
            <a:off x="11332255" y="5141761"/>
            <a:ext cx="959700" cy="431400"/>
          </a:xfrm>
          <a:prstGeom prst="round2SameRect">
            <a:avLst>
              <a:gd name="adj1" fmla="val 19819"/>
              <a:gd name="adj2" fmla="val 0"/>
            </a:avLst>
          </a:prstGeom>
          <a:solidFill>
            <a:schemeClr val="accent5"/>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REFLECT</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966" name="Google Shape;966;p17"/>
          <p:cNvSpPr/>
          <p:nvPr/>
        </p:nvSpPr>
        <p:spPr>
          <a:xfrm flipH="1">
            <a:off x="6119328" y="77757"/>
            <a:ext cx="5528386"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rgbClr val="F2F2F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967" name="Google Shape;967;p17"/>
          <p:cNvSpPr/>
          <p:nvPr/>
        </p:nvSpPr>
        <p:spPr>
          <a:xfrm rot="-5397851" flipH="1">
            <a:off x="-134005" y="342065"/>
            <a:ext cx="959700" cy="431400"/>
          </a:xfrm>
          <a:prstGeom prst="round2SameRect">
            <a:avLst>
              <a:gd name="adj1" fmla="val 19819"/>
              <a:gd name="adj2" fmla="val 0"/>
            </a:avLst>
          </a:prstGeom>
          <a:solidFill>
            <a:schemeClr val="lt2"/>
          </a:solidFill>
          <a:ln>
            <a:noFill/>
          </a:ln>
          <a:effectLst>
            <a:outerShdw blurRad="50800" dist="38100" dir="1602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ENGAGE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968" name="Google Shape;968;p17"/>
          <p:cNvSpPr/>
          <p:nvPr/>
        </p:nvSpPr>
        <p:spPr>
          <a:xfrm rot="-5397851" flipH="1">
            <a:off x="-134005" y="1302007"/>
            <a:ext cx="959700" cy="431400"/>
          </a:xfrm>
          <a:prstGeom prst="round2SameRect">
            <a:avLst>
              <a:gd name="adj1" fmla="val 19819"/>
              <a:gd name="adj2" fmla="val 0"/>
            </a:avLst>
          </a:prstGeom>
          <a:solidFill>
            <a:schemeClr val="accent1"/>
          </a:solidFill>
          <a:ln>
            <a:noFill/>
          </a:ln>
          <a:effectLst>
            <a:outerShdw blurRad="50800" dist="38100" dir="1602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EXPLORE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969" name="Google Shape;969;p17"/>
          <p:cNvSpPr/>
          <p:nvPr/>
        </p:nvSpPr>
        <p:spPr>
          <a:xfrm rot="-5397851" flipH="1">
            <a:off x="-134005" y="2261949"/>
            <a:ext cx="959700" cy="431400"/>
          </a:xfrm>
          <a:prstGeom prst="round2SameRect">
            <a:avLst>
              <a:gd name="adj1" fmla="val 19819"/>
              <a:gd name="adj2" fmla="val 0"/>
            </a:avLst>
          </a:prstGeom>
          <a:solidFill>
            <a:schemeClr val="accent2"/>
          </a:solidFill>
          <a:ln>
            <a:noFill/>
          </a:ln>
          <a:effectLst>
            <a:outerShdw blurRad="50800" dist="38100" dir="1608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EXPLAIN</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970" name="Google Shape;970;p17"/>
          <p:cNvSpPr/>
          <p:nvPr/>
        </p:nvSpPr>
        <p:spPr>
          <a:xfrm rot="-5397851" flipH="1">
            <a:off x="-134005" y="3221892"/>
            <a:ext cx="959700" cy="431400"/>
          </a:xfrm>
          <a:prstGeom prst="round2SameRect">
            <a:avLst>
              <a:gd name="adj1" fmla="val 19819"/>
              <a:gd name="adj2" fmla="val 0"/>
            </a:avLst>
          </a:prstGeom>
          <a:solidFill>
            <a:schemeClr val="accent3"/>
          </a:solidFill>
          <a:ln>
            <a:noFill/>
          </a:ln>
          <a:effectLst>
            <a:outerShdw blurRad="50800" dist="38100" dir="1608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APPLY</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971" name="Google Shape;971;p17"/>
          <p:cNvSpPr/>
          <p:nvPr/>
        </p:nvSpPr>
        <p:spPr>
          <a:xfrm>
            <a:off x="541177" y="77757"/>
            <a:ext cx="5528386"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rgbClr val="F2F2F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972" name="Google Shape;972;p17"/>
          <p:cNvSpPr txBox="1">
            <a:spLocks noGrp="1"/>
          </p:cNvSpPr>
          <p:nvPr>
            <p:ph type="title"/>
          </p:nvPr>
        </p:nvSpPr>
        <p:spPr>
          <a:xfrm>
            <a:off x="795575" y="359550"/>
            <a:ext cx="4844400" cy="731400"/>
          </a:xfrm>
          <a:prstGeom prst="rect">
            <a:avLst/>
          </a:prstGeom>
          <a:solidFill>
            <a:schemeClr val="accent4"/>
          </a:solidFill>
        </p:spPr>
        <p:txBody>
          <a:bodyPr spcFirstLastPara="1" wrap="square" lIns="121900" tIns="121900" rIns="121900" bIns="121900" anchor="t" anchorCtr="0">
            <a:noAutofit/>
          </a:bodyPr>
          <a:lstStyle>
            <a:lvl1pPr marL="0" marR="0" lvl="0" indent="0" rtl="0">
              <a:lnSpc>
                <a:spcPct val="100000"/>
              </a:lnSpc>
              <a:spcBef>
                <a:spcPts val="0"/>
              </a:spcBef>
              <a:spcAft>
                <a:spcPts val="0"/>
              </a:spcAft>
              <a:buClr>
                <a:schemeClr val="lt1"/>
              </a:buClr>
              <a:buSzPts val="3700"/>
              <a:buFont typeface="Barlow Semi Condensed Medium"/>
              <a:buNone/>
              <a:defRPr>
                <a:solidFill>
                  <a:schemeClr val="lt1"/>
                </a:solidFill>
              </a:defRPr>
            </a:lvl1pPr>
            <a:lvl2pPr lvl="1"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2pPr>
            <a:lvl3pPr lvl="2"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3pPr>
            <a:lvl4pPr lvl="3"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4pPr>
            <a:lvl5pPr lvl="4"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5pPr>
            <a:lvl6pPr lvl="5"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6pPr>
            <a:lvl7pPr lvl="6"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7pPr>
            <a:lvl8pPr lvl="7"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8pPr>
            <a:lvl9pPr lvl="8"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9pPr>
          </a:lstStyle>
          <a:p>
            <a:endParaRPr/>
          </a:p>
        </p:txBody>
      </p:sp>
      <p:grpSp>
        <p:nvGrpSpPr>
          <p:cNvPr id="973" name="Google Shape;973;p17"/>
          <p:cNvGrpSpPr/>
          <p:nvPr/>
        </p:nvGrpSpPr>
        <p:grpSpPr>
          <a:xfrm>
            <a:off x="5869732" y="192255"/>
            <a:ext cx="432000" cy="6472908"/>
            <a:chOff x="5869732" y="192255"/>
            <a:chExt cx="432000" cy="6472908"/>
          </a:xfrm>
        </p:grpSpPr>
        <p:grpSp>
          <p:nvGrpSpPr>
            <p:cNvPr id="974" name="Google Shape;974;p17"/>
            <p:cNvGrpSpPr/>
            <p:nvPr/>
          </p:nvGrpSpPr>
          <p:grpSpPr>
            <a:xfrm>
              <a:off x="5869732" y="192255"/>
              <a:ext cx="432000" cy="101655"/>
              <a:chOff x="5815912" y="201588"/>
              <a:chExt cx="540000" cy="104994"/>
            </a:xfrm>
          </p:grpSpPr>
          <p:sp>
            <p:nvSpPr>
              <p:cNvPr id="975" name="Google Shape;975;p17"/>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976" name="Google Shape;976;p17"/>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977" name="Google Shape;977;p17"/>
            <p:cNvGrpSpPr/>
            <p:nvPr/>
          </p:nvGrpSpPr>
          <p:grpSpPr>
            <a:xfrm>
              <a:off x="5869732" y="6563508"/>
              <a:ext cx="432000" cy="101655"/>
              <a:chOff x="5815912" y="201588"/>
              <a:chExt cx="540000" cy="104994"/>
            </a:xfrm>
          </p:grpSpPr>
          <p:sp>
            <p:nvSpPr>
              <p:cNvPr id="978" name="Google Shape;978;p17"/>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979" name="Google Shape;979;p17"/>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980" name="Google Shape;980;p17"/>
            <p:cNvGrpSpPr/>
            <p:nvPr/>
          </p:nvGrpSpPr>
          <p:grpSpPr>
            <a:xfrm>
              <a:off x="5869732" y="723193"/>
              <a:ext cx="432000" cy="101655"/>
              <a:chOff x="5815912" y="201588"/>
              <a:chExt cx="540000" cy="104994"/>
            </a:xfrm>
          </p:grpSpPr>
          <p:sp>
            <p:nvSpPr>
              <p:cNvPr id="981" name="Google Shape;981;p17"/>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982" name="Google Shape;982;p17"/>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983" name="Google Shape;983;p17"/>
            <p:cNvGrpSpPr/>
            <p:nvPr/>
          </p:nvGrpSpPr>
          <p:grpSpPr>
            <a:xfrm>
              <a:off x="5869732" y="1254131"/>
              <a:ext cx="432000" cy="101655"/>
              <a:chOff x="5815912" y="201588"/>
              <a:chExt cx="540000" cy="104994"/>
            </a:xfrm>
          </p:grpSpPr>
          <p:sp>
            <p:nvSpPr>
              <p:cNvPr id="984" name="Google Shape;984;p17"/>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985" name="Google Shape;985;p17"/>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986" name="Google Shape;986;p17"/>
            <p:cNvGrpSpPr/>
            <p:nvPr/>
          </p:nvGrpSpPr>
          <p:grpSpPr>
            <a:xfrm>
              <a:off x="5869732" y="1785069"/>
              <a:ext cx="432000" cy="101655"/>
              <a:chOff x="5815912" y="201588"/>
              <a:chExt cx="540000" cy="104994"/>
            </a:xfrm>
          </p:grpSpPr>
          <p:sp>
            <p:nvSpPr>
              <p:cNvPr id="987" name="Google Shape;987;p17"/>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988" name="Google Shape;988;p17"/>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989" name="Google Shape;989;p17"/>
            <p:cNvGrpSpPr/>
            <p:nvPr/>
          </p:nvGrpSpPr>
          <p:grpSpPr>
            <a:xfrm>
              <a:off x="5869732" y="2316007"/>
              <a:ext cx="432000" cy="101655"/>
              <a:chOff x="5815912" y="201588"/>
              <a:chExt cx="540000" cy="104994"/>
            </a:xfrm>
          </p:grpSpPr>
          <p:sp>
            <p:nvSpPr>
              <p:cNvPr id="990" name="Google Shape;990;p17"/>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991" name="Google Shape;991;p17"/>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992" name="Google Shape;992;p17"/>
            <p:cNvGrpSpPr/>
            <p:nvPr/>
          </p:nvGrpSpPr>
          <p:grpSpPr>
            <a:xfrm>
              <a:off x="5869732" y="2846944"/>
              <a:ext cx="432000" cy="101655"/>
              <a:chOff x="5815912" y="201588"/>
              <a:chExt cx="540000" cy="104994"/>
            </a:xfrm>
          </p:grpSpPr>
          <p:sp>
            <p:nvSpPr>
              <p:cNvPr id="993" name="Google Shape;993;p17"/>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994" name="Google Shape;994;p17"/>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995" name="Google Shape;995;p17"/>
            <p:cNvGrpSpPr/>
            <p:nvPr/>
          </p:nvGrpSpPr>
          <p:grpSpPr>
            <a:xfrm>
              <a:off x="5869732" y="3377883"/>
              <a:ext cx="432000" cy="101655"/>
              <a:chOff x="5815912" y="201588"/>
              <a:chExt cx="540000" cy="104994"/>
            </a:xfrm>
          </p:grpSpPr>
          <p:sp>
            <p:nvSpPr>
              <p:cNvPr id="996" name="Google Shape;996;p17"/>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997" name="Google Shape;997;p17"/>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998" name="Google Shape;998;p17"/>
            <p:cNvGrpSpPr/>
            <p:nvPr/>
          </p:nvGrpSpPr>
          <p:grpSpPr>
            <a:xfrm>
              <a:off x="5869732" y="3908820"/>
              <a:ext cx="432000" cy="101655"/>
              <a:chOff x="5815912" y="201588"/>
              <a:chExt cx="540000" cy="104994"/>
            </a:xfrm>
          </p:grpSpPr>
          <p:sp>
            <p:nvSpPr>
              <p:cNvPr id="999" name="Google Shape;999;p17"/>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000" name="Google Shape;1000;p17"/>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001" name="Google Shape;1001;p17"/>
            <p:cNvGrpSpPr/>
            <p:nvPr/>
          </p:nvGrpSpPr>
          <p:grpSpPr>
            <a:xfrm>
              <a:off x="5869732" y="4439758"/>
              <a:ext cx="432000" cy="101655"/>
              <a:chOff x="5815912" y="201588"/>
              <a:chExt cx="540000" cy="104994"/>
            </a:xfrm>
          </p:grpSpPr>
          <p:sp>
            <p:nvSpPr>
              <p:cNvPr id="1002" name="Google Shape;1002;p17"/>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003" name="Google Shape;1003;p17"/>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004" name="Google Shape;1004;p17"/>
            <p:cNvGrpSpPr/>
            <p:nvPr/>
          </p:nvGrpSpPr>
          <p:grpSpPr>
            <a:xfrm>
              <a:off x="5869732" y="4970697"/>
              <a:ext cx="432000" cy="101655"/>
              <a:chOff x="5815912" y="201588"/>
              <a:chExt cx="540000" cy="104994"/>
            </a:xfrm>
          </p:grpSpPr>
          <p:sp>
            <p:nvSpPr>
              <p:cNvPr id="1005" name="Google Shape;1005;p17"/>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006" name="Google Shape;1006;p17"/>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007" name="Google Shape;1007;p17"/>
            <p:cNvGrpSpPr/>
            <p:nvPr/>
          </p:nvGrpSpPr>
          <p:grpSpPr>
            <a:xfrm>
              <a:off x="5869732" y="5501635"/>
              <a:ext cx="432000" cy="101655"/>
              <a:chOff x="5815912" y="201588"/>
              <a:chExt cx="540000" cy="104994"/>
            </a:xfrm>
          </p:grpSpPr>
          <p:sp>
            <p:nvSpPr>
              <p:cNvPr id="1008" name="Google Shape;1008;p17"/>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009" name="Google Shape;1009;p17"/>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010" name="Google Shape;1010;p17"/>
            <p:cNvGrpSpPr/>
            <p:nvPr/>
          </p:nvGrpSpPr>
          <p:grpSpPr>
            <a:xfrm>
              <a:off x="5869732" y="6032572"/>
              <a:ext cx="432000" cy="101655"/>
              <a:chOff x="5815912" y="201588"/>
              <a:chExt cx="540000" cy="104994"/>
            </a:xfrm>
          </p:grpSpPr>
          <p:sp>
            <p:nvSpPr>
              <p:cNvPr id="1011" name="Google Shape;1011;p17"/>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012" name="Google Shape;1012;p17"/>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sp>
        <p:nvSpPr>
          <p:cNvPr id="1013" name="Google Shape;1013;p17"/>
          <p:cNvSpPr/>
          <p:nvPr/>
        </p:nvSpPr>
        <p:spPr>
          <a:xfrm rot="-5397851" flipH="1">
            <a:off x="-134005" y="4181834"/>
            <a:ext cx="959700" cy="431400"/>
          </a:xfrm>
          <a:prstGeom prst="round2SameRect">
            <a:avLst>
              <a:gd name="adj1" fmla="val 19819"/>
              <a:gd name="adj2" fmla="val 0"/>
            </a:avLst>
          </a:prstGeom>
          <a:solidFill>
            <a:schemeClr val="accent4"/>
          </a:solidFill>
          <a:ln>
            <a:noFill/>
          </a:ln>
          <a:effectLst>
            <a:outerShdw blurRad="50800" dist="38100" dir="1608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SHARE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014" name="Google Shape;1014;p17"/>
          <p:cNvSpPr txBox="1">
            <a:spLocks noGrp="1"/>
          </p:cNvSpPr>
          <p:nvPr>
            <p:ph type="body" idx="1"/>
          </p:nvPr>
        </p:nvSpPr>
        <p:spPr>
          <a:xfrm>
            <a:off x="6533000" y="530075"/>
            <a:ext cx="4844400" cy="6007800"/>
          </a:xfrm>
          <a:prstGeom prst="rect">
            <a:avLst/>
          </a:prstGeom>
        </p:spPr>
        <p:txBody>
          <a:bodyPr spcFirstLastPara="1" wrap="square" lIns="121900" tIns="121900" rIns="121900" bIns="121900" anchor="t" anchorCtr="0">
            <a:noAutofit/>
          </a:bodyPr>
          <a:lstStyle>
            <a:lvl1pPr marL="457200" lvl="0" indent="-342900" rtl="0">
              <a:spcBef>
                <a:spcPts val="0"/>
              </a:spcBef>
              <a:spcAft>
                <a:spcPts val="0"/>
              </a:spcAft>
              <a:buSzPts val="1800"/>
              <a:buChar char="●"/>
              <a:defRPr/>
            </a:lvl1pPr>
            <a:lvl2pPr marL="914400" lvl="1" indent="-342900" rtl="0">
              <a:spcBef>
                <a:spcPts val="2100"/>
              </a:spcBef>
              <a:spcAft>
                <a:spcPts val="0"/>
              </a:spcAft>
              <a:buSzPts val="1800"/>
              <a:buChar char="○"/>
              <a:defRPr/>
            </a:lvl2pPr>
            <a:lvl3pPr marL="1371600" lvl="2" indent="-342900" rtl="0">
              <a:spcBef>
                <a:spcPts val="2100"/>
              </a:spcBef>
              <a:spcAft>
                <a:spcPts val="0"/>
              </a:spcAft>
              <a:buSzPts val="1800"/>
              <a:buChar char="■"/>
              <a:defRPr/>
            </a:lvl3pPr>
            <a:lvl4pPr marL="1828800" lvl="3" indent="-342900" rtl="0">
              <a:spcBef>
                <a:spcPts val="2100"/>
              </a:spcBef>
              <a:spcAft>
                <a:spcPts val="0"/>
              </a:spcAft>
              <a:buSzPts val="1800"/>
              <a:buChar char="●"/>
              <a:defRPr/>
            </a:lvl4pPr>
            <a:lvl5pPr marL="2286000" lvl="4" indent="-342900" rtl="0">
              <a:spcBef>
                <a:spcPts val="2100"/>
              </a:spcBef>
              <a:spcAft>
                <a:spcPts val="0"/>
              </a:spcAft>
              <a:buSzPts val="1800"/>
              <a:buChar char="○"/>
              <a:defRPr/>
            </a:lvl5pPr>
            <a:lvl6pPr marL="2743200" lvl="5" indent="-342900" rtl="0">
              <a:spcBef>
                <a:spcPts val="2100"/>
              </a:spcBef>
              <a:spcAft>
                <a:spcPts val="0"/>
              </a:spcAft>
              <a:buSzPts val="1800"/>
              <a:buChar char="■"/>
              <a:defRPr/>
            </a:lvl6pPr>
            <a:lvl7pPr marL="3200400" lvl="6" indent="-342900" rtl="0">
              <a:spcBef>
                <a:spcPts val="2100"/>
              </a:spcBef>
              <a:spcAft>
                <a:spcPts val="0"/>
              </a:spcAft>
              <a:buSzPts val="1800"/>
              <a:buChar char="●"/>
              <a:defRPr/>
            </a:lvl7pPr>
            <a:lvl8pPr marL="3657600" lvl="7" indent="-342900" rtl="0">
              <a:spcBef>
                <a:spcPts val="2100"/>
              </a:spcBef>
              <a:spcAft>
                <a:spcPts val="0"/>
              </a:spcAft>
              <a:buSzPts val="1800"/>
              <a:buChar char="○"/>
              <a:defRPr/>
            </a:lvl8pPr>
            <a:lvl9pPr marL="4114800" lvl="8" indent="-342900" rtl="0">
              <a:spcBef>
                <a:spcPts val="2100"/>
              </a:spcBef>
              <a:spcAft>
                <a:spcPts val="2100"/>
              </a:spcAft>
              <a:buSzPts val="1800"/>
              <a:buChar char="■"/>
              <a:defRPr/>
            </a:lvl9pPr>
          </a:lstStyle>
          <a:p>
            <a:endParaRPr/>
          </a:p>
        </p:txBody>
      </p:sp>
      <p:sp>
        <p:nvSpPr>
          <p:cNvPr id="1015" name="Google Shape;1015;p17"/>
          <p:cNvSpPr txBox="1">
            <a:spLocks noGrp="1"/>
          </p:cNvSpPr>
          <p:nvPr>
            <p:ph type="body" idx="2"/>
          </p:nvPr>
        </p:nvSpPr>
        <p:spPr>
          <a:xfrm>
            <a:off x="791475" y="1438800"/>
            <a:ext cx="4844400" cy="5076900"/>
          </a:xfrm>
          <a:prstGeom prst="rect">
            <a:avLst/>
          </a:prstGeom>
        </p:spPr>
        <p:txBody>
          <a:bodyPr spcFirstLastPara="1" wrap="square" lIns="121900" tIns="121900" rIns="121900" bIns="121900" anchor="t" anchorCtr="0">
            <a:noAutofit/>
          </a:bodyPr>
          <a:lstStyle>
            <a:lvl1pPr marL="457200" lvl="0" indent="-342900" rtl="0">
              <a:spcBef>
                <a:spcPts val="0"/>
              </a:spcBef>
              <a:spcAft>
                <a:spcPts val="0"/>
              </a:spcAft>
              <a:buSzPts val="1800"/>
              <a:buChar char="●"/>
              <a:defRPr/>
            </a:lvl1pPr>
            <a:lvl2pPr marL="914400" lvl="1" indent="-342900" rtl="0">
              <a:spcBef>
                <a:spcPts val="2100"/>
              </a:spcBef>
              <a:spcAft>
                <a:spcPts val="0"/>
              </a:spcAft>
              <a:buSzPts val="1800"/>
              <a:buChar char="○"/>
              <a:defRPr/>
            </a:lvl2pPr>
            <a:lvl3pPr marL="1371600" lvl="2" indent="-342900" rtl="0">
              <a:spcBef>
                <a:spcPts val="2100"/>
              </a:spcBef>
              <a:spcAft>
                <a:spcPts val="0"/>
              </a:spcAft>
              <a:buSzPts val="1800"/>
              <a:buChar char="■"/>
              <a:defRPr/>
            </a:lvl3pPr>
            <a:lvl4pPr marL="1828800" lvl="3" indent="-342900" rtl="0">
              <a:spcBef>
                <a:spcPts val="2100"/>
              </a:spcBef>
              <a:spcAft>
                <a:spcPts val="0"/>
              </a:spcAft>
              <a:buSzPts val="1800"/>
              <a:buChar char="●"/>
              <a:defRPr/>
            </a:lvl4pPr>
            <a:lvl5pPr marL="2286000" lvl="4" indent="-342900" rtl="0">
              <a:spcBef>
                <a:spcPts val="2100"/>
              </a:spcBef>
              <a:spcAft>
                <a:spcPts val="0"/>
              </a:spcAft>
              <a:buSzPts val="1800"/>
              <a:buChar char="○"/>
              <a:defRPr/>
            </a:lvl5pPr>
            <a:lvl6pPr marL="2743200" lvl="5" indent="-342900" rtl="0">
              <a:spcBef>
                <a:spcPts val="2100"/>
              </a:spcBef>
              <a:spcAft>
                <a:spcPts val="0"/>
              </a:spcAft>
              <a:buSzPts val="1800"/>
              <a:buChar char="■"/>
              <a:defRPr/>
            </a:lvl6pPr>
            <a:lvl7pPr marL="3200400" lvl="6" indent="-342900" rtl="0">
              <a:spcBef>
                <a:spcPts val="2100"/>
              </a:spcBef>
              <a:spcAft>
                <a:spcPts val="0"/>
              </a:spcAft>
              <a:buSzPts val="1800"/>
              <a:buChar char="●"/>
              <a:defRPr/>
            </a:lvl7pPr>
            <a:lvl8pPr marL="3657600" lvl="7" indent="-342900" rtl="0">
              <a:spcBef>
                <a:spcPts val="2100"/>
              </a:spcBef>
              <a:spcAft>
                <a:spcPts val="0"/>
              </a:spcAft>
              <a:buSzPts val="1800"/>
              <a:buChar char="○"/>
              <a:defRPr/>
            </a:lvl8pPr>
            <a:lvl9pPr marL="4114800" lvl="8" indent="-342900" rtl="0">
              <a:spcBef>
                <a:spcPts val="2100"/>
              </a:spcBef>
              <a:spcAft>
                <a:spcPts val="2100"/>
              </a:spcAft>
              <a:buSzPts val="1800"/>
              <a:buChar char="■"/>
              <a:defRPr/>
            </a:lvl9pPr>
          </a:lstStyle>
          <a:p>
            <a:endParaRPr/>
          </a:p>
        </p:txBody>
      </p:sp>
      <p:sp>
        <p:nvSpPr>
          <p:cNvPr id="1016" name="Google Shape;1016;p17">
            <a:hlinkClick r:id="rId2" action="ppaction://hlinksldjump"/>
          </p:cNvPr>
          <p:cNvSpPr/>
          <p:nvPr/>
        </p:nvSpPr>
        <p:spPr>
          <a:xfrm rot="5397851">
            <a:off x="-117745" y="34175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017" name="Google Shape;1017;p17">
            <a:hlinkClick r:id="" action="ppaction://noaction"/>
          </p:cNvPr>
          <p:cNvSpPr/>
          <p:nvPr/>
        </p:nvSpPr>
        <p:spPr>
          <a:xfrm rot="5397851">
            <a:off x="-117745" y="130185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018" name="Google Shape;1018;p17">
            <a:hlinkClick r:id="" action="ppaction://noaction"/>
          </p:cNvPr>
          <p:cNvSpPr/>
          <p:nvPr/>
        </p:nvSpPr>
        <p:spPr>
          <a:xfrm rot="5397851">
            <a:off x="-117745" y="226195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019" name="Google Shape;1019;p17">
            <a:hlinkClick r:id="" action="ppaction://noaction"/>
          </p:cNvPr>
          <p:cNvSpPr/>
          <p:nvPr/>
        </p:nvSpPr>
        <p:spPr>
          <a:xfrm rot="5397851">
            <a:off x="-117745" y="322205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020" name="Google Shape;1020;p17">
            <a:hlinkClick r:id="" action="ppaction://noaction"/>
          </p:cNvPr>
          <p:cNvSpPr/>
          <p:nvPr/>
        </p:nvSpPr>
        <p:spPr>
          <a:xfrm rot="5397851">
            <a:off x="-117745" y="418215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021" name="Google Shape;1021;p17">
            <a:hlinkClick r:id="" action="ppaction://noaction"/>
          </p:cNvPr>
          <p:cNvSpPr/>
          <p:nvPr/>
        </p:nvSpPr>
        <p:spPr>
          <a:xfrm rot="5397851">
            <a:off x="11347130" y="51869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022" name="Google Shape;1022;p17">
            <a:hlinkClick r:id="" action="ppaction://noaction"/>
          </p:cNvPr>
          <p:cNvSpPr/>
          <p:nvPr/>
        </p:nvSpPr>
        <p:spPr>
          <a:xfrm rot="5397851">
            <a:off x="11347130" y="61470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07 Share 3">
  <p:cSld name="CUSTOM_16_1_1_1_1_2">
    <p:spTree>
      <p:nvGrpSpPr>
        <p:cNvPr id="1" name="Shape 1023"/>
        <p:cNvGrpSpPr/>
        <p:nvPr/>
      </p:nvGrpSpPr>
      <p:grpSpPr>
        <a:xfrm>
          <a:off x="0" y="0"/>
          <a:ext cx="0" cy="0"/>
          <a:chOff x="0" y="0"/>
          <a:chExt cx="0" cy="0"/>
        </a:xfrm>
      </p:grpSpPr>
      <p:sp>
        <p:nvSpPr>
          <p:cNvPr id="1024" name="Google Shape;1024;p18"/>
          <p:cNvSpPr/>
          <p:nvPr/>
        </p:nvSpPr>
        <p:spPr>
          <a:xfrm>
            <a:off x="460150" y="77757"/>
            <a:ext cx="5611312"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chemeClr val="dk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025" name="Google Shape;1025;p18"/>
          <p:cNvSpPr/>
          <p:nvPr/>
        </p:nvSpPr>
        <p:spPr>
          <a:xfrm rot="-5397851" flipH="1">
            <a:off x="-134005" y="342065"/>
            <a:ext cx="959700" cy="431400"/>
          </a:xfrm>
          <a:prstGeom prst="round2SameRect">
            <a:avLst>
              <a:gd name="adj1" fmla="val 19819"/>
              <a:gd name="adj2" fmla="val 0"/>
            </a:avLst>
          </a:prstGeom>
          <a:solidFill>
            <a:schemeClr val="lt2"/>
          </a:solidFill>
          <a:ln>
            <a:noFill/>
          </a:ln>
          <a:effectLst>
            <a:outerShdw blurRad="50800" dist="38100" dir="1602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ENGAGE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026" name="Google Shape;1026;p18"/>
          <p:cNvSpPr/>
          <p:nvPr/>
        </p:nvSpPr>
        <p:spPr>
          <a:xfrm rot="-5397851" flipH="1">
            <a:off x="-134005" y="1302007"/>
            <a:ext cx="959700" cy="431400"/>
          </a:xfrm>
          <a:prstGeom prst="round2SameRect">
            <a:avLst>
              <a:gd name="adj1" fmla="val 19819"/>
              <a:gd name="adj2" fmla="val 0"/>
            </a:avLst>
          </a:prstGeom>
          <a:solidFill>
            <a:schemeClr val="accent1"/>
          </a:solidFill>
          <a:ln>
            <a:noFill/>
          </a:ln>
          <a:effectLst>
            <a:outerShdw blurRad="50800" dist="38100" dir="1602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EXPLORE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027" name="Google Shape;1027;p18"/>
          <p:cNvSpPr/>
          <p:nvPr/>
        </p:nvSpPr>
        <p:spPr>
          <a:xfrm rot="-5397851" flipH="1">
            <a:off x="-134005" y="2261949"/>
            <a:ext cx="959700" cy="431400"/>
          </a:xfrm>
          <a:prstGeom prst="round2SameRect">
            <a:avLst>
              <a:gd name="adj1" fmla="val 19819"/>
              <a:gd name="adj2" fmla="val 0"/>
            </a:avLst>
          </a:prstGeom>
          <a:solidFill>
            <a:schemeClr val="accent2"/>
          </a:solidFill>
          <a:ln>
            <a:noFill/>
          </a:ln>
          <a:effectLst>
            <a:outerShdw blurRad="50800" dist="38100" dir="1608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EXPLAIN</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028" name="Google Shape;1028;p18"/>
          <p:cNvSpPr/>
          <p:nvPr/>
        </p:nvSpPr>
        <p:spPr>
          <a:xfrm rot="-5397851" flipH="1">
            <a:off x="-134005" y="3221892"/>
            <a:ext cx="959700" cy="431400"/>
          </a:xfrm>
          <a:prstGeom prst="round2SameRect">
            <a:avLst>
              <a:gd name="adj1" fmla="val 19819"/>
              <a:gd name="adj2" fmla="val 0"/>
            </a:avLst>
          </a:prstGeom>
          <a:solidFill>
            <a:schemeClr val="accent3"/>
          </a:solidFill>
          <a:ln>
            <a:noFill/>
          </a:ln>
          <a:effectLst>
            <a:outerShdw blurRad="50800" dist="38100" dir="1608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APPLY</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029" name="Google Shape;1029;p18"/>
          <p:cNvSpPr/>
          <p:nvPr/>
        </p:nvSpPr>
        <p:spPr>
          <a:xfrm rot="-5397851" flipH="1">
            <a:off x="-134005" y="4181834"/>
            <a:ext cx="959700" cy="431400"/>
          </a:xfrm>
          <a:prstGeom prst="round2SameRect">
            <a:avLst>
              <a:gd name="adj1" fmla="val 19819"/>
              <a:gd name="adj2" fmla="val 0"/>
            </a:avLst>
          </a:prstGeom>
          <a:solidFill>
            <a:schemeClr val="accent4"/>
          </a:solidFill>
          <a:ln>
            <a:noFill/>
          </a:ln>
          <a:effectLst>
            <a:outerShdw blurRad="50800" dist="38100" dir="1608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SHARE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030" name="Google Shape;1030;p18"/>
          <p:cNvSpPr/>
          <p:nvPr/>
        </p:nvSpPr>
        <p:spPr>
          <a:xfrm rot="-15781">
            <a:off x="5697982" y="124051"/>
            <a:ext cx="849609" cy="6607261"/>
          </a:xfrm>
          <a:prstGeom prst="rect">
            <a:avLst/>
          </a:prstGeom>
          <a:solidFill>
            <a:srgbClr val="2626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031" name="Google Shape;1031;p18"/>
          <p:cNvSpPr/>
          <p:nvPr/>
        </p:nvSpPr>
        <p:spPr>
          <a:xfrm rot="10800000">
            <a:off x="6108850" y="77757"/>
            <a:ext cx="5611312"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chemeClr val="dk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32" name="Google Shape;1032;p18"/>
          <p:cNvSpPr/>
          <p:nvPr/>
        </p:nvSpPr>
        <p:spPr>
          <a:xfrm rot="5397851">
            <a:off x="11332255" y="6101703"/>
            <a:ext cx="959700" cy="431400"/>
          </a:xfrm>
          <a:prstGeom prst="round2SameRect">
            <a:avLst>
              <a:gd name="adj1" fmla="val 19819"/>
              <a:gd name="adj2" fmla="val 0"/>
            </a:avLst>
          </a:prstGeom>
          <a:solidFill>
            <a:schemeClr val="accent6"/>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EXTEND</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033" name="Google Shape;1033;p18"/>
          <p:cNvSpPr/>
          <p:nvPr/>
        </p:nvSpPr>
        <p:spPr>
          <a:xfrm rot="5397851">
            <a:off x="11332255" y="5141761"/>
            <a:ext cx="959700" cy="431400"/>
          </a:xfrm>
          <a:prstGeom prst="round2SameRect">
            <a:avLst>
              <a:gd name="adj1" fmla="val 19819"/>
              <a:gd name="adj2" fmla="val 0"/>
            </a:avLst>
          </a:prstGeom>
          <a:solidFill>
            <a:schemeClr val="accent5"/>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REFLECT</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034" name="Google Shape;1034;p18"/>
          <p:cNvSpPr/>
          <p:nvPr/>
        </p:nvSpPr>
        <p:spPr>
          <a:xfrm flipH="1">
            <a:off x="6119328" y="77757"/>
            <a:ext cx="5528386"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rgbClr val="F2F2F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35" name="Google Shape;1035;p18"/>
          <p:cNvSpPr/>
          <p:nvPr/>
        </p:nvSpPr>
        <p:spPr>
          <a:xfrm>
            <a:off x="541177" y="77757"/>
            <a:ext cx="5528386"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rgbClr val="F2F2F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036" name="Google Shape;1036;p18"/>
          <p:cNvSpPr txBox="1">
            <a:spLocks noGrp="1"/>
          </p:cNvSpPr>
          <p:nvPr>
            <p:ph type="title"/>
          </p:nvPr>
        </p:nvSpPr>
        <p:spPr>
          <a:xfrm>
            <a:off x="795575" y="359550"/>
            <a:ext cx="4844400" cy="731400"/>
          </a:xfrm>
          <a:prstGeom prst="rect">
            <a:avLst/>
          </a:prstGeom>
          <a:solidFill>
            <a:schemeClr val="accent4"/>
          </a:solidFill>
        </p:spPr>
        <p:txBody>
          <a:bodyPr spcFirstLastPara="1" wrap="square" lIns="121900" tIns="121900" rIns="121900" bIns="121900" anchor="t" anchorCtr="0">
            <a:noAutofit/>
          </a:bodyPr>
          <a:lstStyle>
            <a:lvl1pPr marL="0" marR="0" lvl="0" indent="0" rtl="0">
              <a:lnSpc>
                <a:spcPct val="100000"/>
              </a:lnSpc>
              <a:spcBef>
                <a:spcPts val="0"/>
              </a:spcBef>
              <a:spcAft>
                <a:spcPts val="0"/>
              </a:spcAft>
              <a:buClr>
                <a:schemeClr val="lt1"/>
              </a:buClr>
              <a:buSzPts val="3700"/>
              <a:buFont typeface="Barlow Semi Condensed Medium"/>
              <a:buNone/>
              <a:defRPr>
                <a:solidFill>
                  <a:schemeClr val="lt1"/>
                </a:solidFill>
              </a:defRPr>
            </a:lvl1pPr>
            <a:lvl2pPr lvl="1"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2pPr>
            <a:lvl3pPr lvl="2"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3pPr>
            <a:lvl4pPr lvl="3"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4pPr>
            <a:lvl5pPr lvl="4"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5pPr>
            <a:lvl6pPr lvl="5"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6pPr>
            <a:lvl7pPr lvl="6"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7pPr>
            <a:lvl8pPr lvl="7"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8pPr>
            <a:lvl9pPr lvl="8"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9pPr>
          </a:lstStyle>
          <a:p>
            <a:endParaRPr/>
          </a:p>
        </p:txBody>
      </p:sp>
      <p:grpSp>
        <p:nvGrpSpPr>
          <p:cNvPr id="1037" name="Google Shape;1037;p18"/>
          <p:cNvGrpSpPr/>
          <p:nvPr/>
        </p:nvGrpSpPr>
        <p:grpSpPr>
          <a:xfrm>
            <a:off x="5869732" y="192255"/>
            <a:ext cx="432000" cy="6472908"/>
            <a:chOff x="5869732" y="192255"/>
            <a:chExt cx="432000" cy="6472908"/>
          </a:xfrm>
        </p:grpSpPr>
        <p:grpSp>
          <p:nvGrpSpPr>
            <p:cNvPr id="1038" name="Google Shape;1038;p18"/>
            <p:cNvGrpSpPr/>
            <p:nvPr/>
          </p:nvGrpSpPr>
          <p:grpSpPr>
            <a:xfrm>
              <a:off x="5869732" y="192255"/>
              <a:ext cx="432000" cy="101655"/>
              <a:chOff x="5815912" y="201588"/>
              <a:chExt cx="540000" cy="104994"/>
            </a:xfrm>
          </p:grpSpPr>
          <p:sp>
            <p:nvSpPr>
              <p:cNvPr id="1039" name="Google Shape;1039;p18"/>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040" name="Google Shape;1040;p18"/>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041" name="Google Shape;1041;p18"/>
            <p:cNvGrpSpPr/>
            <p:nvPr/>
          </p:nvGrpSpPr>
          <p:grpSpPr>
            <a:xfrm>
              <a:off x="5869732" y="6563508"/>
              <a:ext cx="432000" cy="101655"/>
              <a:chOff x="5815912" y="201588"/>
              <a:chExt cx="540000" cy="104994"/>
            </a:xfrm>
          </p:grpSpPr>
          <p:sp>
            <p:nvSpPr>
              <p:cNvPr id="1042" name="Google Shape;1042;p18"/>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043" name="Google Shape;1043;p18"/>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044" name="Google Shape;1044;p18"/>
            <p:cNvGrpSpPr/>
            <p:nvPr/>
          </p:nvGrpSpPr>
          <p:grpSpPr>
            <a:xfrm>
              <a:off x="5869732" y="723193"/>
              <a:ext cx="432000" cy="101655"/>
              <a:chOff x="5815912" y="201588"/>
              <a:chExt cx="540000" cy="104994"/>
            </a:xfrm>
          </p:grpSpPr>
          <p:sp>
            <p:nvSpPr>
              <p:cNvPr id="1045" name="Google Shape;1045;p18"/>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046" name="Google Shape;1046;p18"/>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047" name="Google Shape;1047;p18"/>
            <p:cNvGrpSpPr/>
            <p:nvPr/>
          </p:nvGrpSpPr>
          <p:grpSpPr>
            <a:xfrm>
              <a:off x="5869732" y="1254131"/>
              <a:ext cx="432000" cy="101655"/>
              <a:chOff x="5815912" y="201588"/>
              <a:chExt cx="540000" cy="104994"/>
            </a:xfrm>
          </p:grpSpPr>
          <p:sp>
            <p:nvSpPr>
              <p:cNvPr id="1048" name="Google Shape;1048;p18"/>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049" name="Google Shape;1049;p18"/>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050" name="Google Shape;1050;p18"/>
            <p:cNvGrpSpPr/>
            <p:nvPr/>
          </p:nvGrpSpPr>
          <p:grpSpPr>
            <a:xfrm>
              <a:off x="5869732" y="1785069"/>
              <a:ext cx="432000" cy="101655"/>
              <a:chOff x="5815912" y="201588"/>
              <a:chExt cx="540000" cy="104994"/>
            </a:xfrm>
          </p:grpSpPr>
          <p:sp>
            <p:nvSpPr>
              <p:cNvPr id="1051" name="Google Shape;1051;p18"/>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052" name="Google Shape;1052;p18"/>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053" name="Google Shape;1053;p18"/>
            <p:cNvGrpSpPr/>
            <p:nvPr/>
          </p:nvGrpSpPr>
          <p:grpSpPr>
            <a:xfrm>
              <a:off x="5869732" y="2316007"/>
              <a:ext cx="432000" cy="101655"/>
              <a:chOff x="5815912" y="201588"/>
              <a:chExt cx="540000" cy="104994"/>
            </a:xfrm>
          </p:grpSpPr>
          <p:sp>
            <p:nvSpPr>
              <p:cNvPr id="1054" name="Google Shape;1054;p18"/>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055" name="Google Shape;1055;p18"/>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056" name="Google Shape;1056;p18"/>
            <p:cNvGrpSpPr/>
            <p:nvPr/>
          </p:nvGrpSpPr>
          <p:grpSpPr>
            <a:xfrm>
              <a:off x="5869732" y="2846944"/>
              <a:ext cx="432000" cy="101655"/>
              <a:chOff x="5815912" y="201588"/>
              <a:chExt cx="540000" cy="104994"/>
            </a:xfrm>
          </p:grpSpPr>
          <p:sp>
            <p:nvSpPr>
              <p:cNvPr id="1057" name="Google Shape;1057;p18"/>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058" name="Google Shape;1058;p18"/>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059" name="Google Shape;1059;p18"/>
            <p:cNvGrpSpPr/>
            <p:nvPr/>
          </p:nvGrpSpPr>
          <p:grpSpPr>
            <a:xfrm>
              <a:off x="5869732" y="3377883"/>
              <a:ext cx="432000" cy="101655"/>
              <a:chOff x="5815912" y="201588"/>
              <a:chExt cx="540000" cy="104994"/>
            </a:xfrm>
          </p:grpSpPr>
          <p:sp>
            <p:nvSpPr>
              <p:cNvPr id="1060" name="Google Shape;1060;p18"/>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061" name="Google Shape;1061;p18"/>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062" name="Google Shape;1062;p18"/>
            <p:cNvGrpSpPr/>
            <p:nvPr/>
          </p:nvGrpSpPr>
          <p:grpSpPr>
            <a:xfrm>
              <a:off x="5869732" y="3908820"/>
              <a:ext cx="432000" cy="101655"/>
              <a:chOff x="5815912" y="201588"/>
              <a:chExt cx="540000" cy="104994"/>
            </a:xfrm>
          </p:grpSpPr>
          <p:sp>
            <p:nvSpPr>
              <p:cNvPr id="1063" name="Google Shape;1063;p18"/>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064" name="Google Shape;1064;p18"/>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065" name="Google Shape;1065;p18"/>
            <p:cNvGrpSpPr/>
            <p:nvPr/>
          </p:nvGrpSpPr>
          <p:grpSpPr>
            <a:xfrm>
              <a:off x="5869732" y="4439758"/>
              <a:ext cx="432000" cy="101655"/>
              <a:chOff x="5815912" y="201588"/>
              <a:chExt cx="540000" cy="104994"/>
            </a:xfrm>
          </p:grpSpPr>
          <p:sp>
            <p:nvSpPr>
              <p:cNvPr id="1066" name="Google Shape;1066;p18"/>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067" name="Google Shape;1067;p18"/>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068" name="Google Shape;1068;p18"/>
            <p:cNvGrpSpPr/>
            <p:nvPr/>
          </p:nvGrpSpPr>
          <p:grpSpPr>
            <a:xfrm>
              <a:off x="5869732" y="4970697"/>
              <a:ext cx="432000" cy="101655"/>
              <a:chOff x="5815912" y="201588"/>
              <a:chExt cx="540000" cy="104994"/>
            </a:xfrm>
          </p:grpSpPr>
          <p:sp>
            <p:nvSpPr>
              <p:cNvPr id="1069" name="Google Shape;1069;p18"/>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070" name="Google Shape;1070;p18"/>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071" name="Google Shape;1071;p18"/>
            <p:cNvGrpSpPr/>
            <p:nvPr/>
          </p:nvGrpSpPr>
          <p:grpSpPr>
            <a:xfrm>
              <a:off x="5869732" y="5501635"/>
              <a:ext cx="432000" cy="101655"/>
              <a:chOff x="5815912" y="201588"/>
              <a:chExt cx="540000" cy="104994"/>
            </a:xfrm>
          </p:grpSpPr>
          <p:sp>
            <p:nvSpPr>
              <p:cNvPr id="1072" name="Google Shape;1072;p18"/>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073" name="Google Shape;1073;p18"/>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074" name="Google Shape;1074;p18"/>
            <p:cNvGrpSpPr/>
            <p:nvPr/>
          </p:nvGrpSpPr>
          <p:grpSpPr>
            <a:xfrm>
              <a:off x="5869732" y="6032572"/>
              <a:ext cx="432000" cy="101655"/>
              <a:chOff x="5815912" y="201588"/>
              <a:chExt cx="540000" cy="104994"/>
            </a:xfrm>
          </p:grpSpPr>
          <p:sp>
            <p:nvSpPr>
              <p:cNvPr id="1075" name="Google Shape;1075;p18"/>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076" name="Google Shape;1076;p18"/>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sp>
        <p:nvSpPr>
          <p:cNvPr id="1077" name="Google Shape;1077;p18"/>
          <p:cNvSpPr txBox="1">
            <a:spLocks noGrp="1"/>
          </p:cNvSpPr>
          <p:nvPr>
            <p:ph type="body" idx="1"/>
          </p:nvPr>
        </p:nvSpPr>
        <p:spPr>
          <a:xfrm>
            <a:off x="6533000" y="530075"/>
            <a:ext cx="4844400" cy="6007800"/>
          </a:xfrm>
          <a:prstGeom prst="rect">
            <a:avLst/>
          </a:prstGeom>
        </p:spPr>
        <p:txBody>
          <a:bodyPr spcFirstLastPara="1" wrap="square" lIns="121900" tIns="121900" rIns="121900" bIns="121900" anchor="t" anchorCtr="0">
            <a:noAutofit/>
          </a:bodyPr>
          <a:lstStyle>
            <a:lvl1pPr marL="457200" lvl="0" indent="-342900" rtl="0">
              <a:spcBef>
                <a:spcPts val="0"/>
              </a:spcBef>
              <a:spcAft>
                <a:spcPts val="0"/>
              </a:spcAft>
              <a:buSzPts val="1800"/>
              <a:buChar char="●"/>
              <a:defRPr/>
            </a:lvl1pPr>
            <a:lvl2pPr marL="914400" lvl="1" indent="-342900" rtl="0">
              <a:spcBef>
                <a:spcPts val="2100"/>
              </a:spcBef>
              <a:spcAft>
                <a:spcPts val="0"/>
              </a:spcAft>
              <a:buSzPts val="1800"/>
              <a:buChar char="○"/>
              <a:defRPr/>
            </a:lvl2pPr>
            <a:lvl3pPr marL="1371600" lvl="2" indent="-342900" rtl="0">
              <a:spcBef>
                <a:spcPts val="2100"/>
              </a:spcBef>
              <a:spcAft>
                <a:spcPts val="0"/>
              </a:spcAft>
              <a:buSzPts val="1800"/>
              <a:buChar char="■"/>
              <a:defRPr/>
            </a:lvl3pPr>
            <a:lvl4pPr marL="1828800" lvl="3" indent="-342900" rtl="0">
              <a:spcBef>
                <a:spcPts val="2100"/>
              </a:spcBef>
              <a:spcAft>
                <a:spcPts val="0"/>
              </a:spcAft>
              <a:buSzPts val="1800"/>
              <a:buChar char="●"/>
              <a:defRPr/>
            </a:lvl4pPr>
            <a:lvl5pPr marL="2286000" lvl="4" indent="-342900" rtl="0">
              <a:spcBef>
                <a:spcPts val="2100"/>
              </a:spcBef>
              <a:spcAft>
                <a:spcPts val="0"/>
              </a:spcAft>
              <a:buSzPts val="1800"/>
              <a:buChar char="○"/>
              <a:defRPr/>
            </a:lvl5pPr>
            <a:lvl6pPr marL="2743200" lvl="5" indent="-342900" rtl="0">
              <a:spcBef>
                <a:spcPts val="2100"/>
              </a:spcBef>
              <a:spcAft>
                <a:spcPts val="0"/>
              </a:spcAft>
              <a:buSzPts val="1800"/>
              <a:buChar char="■"/>
              <a:defRPr/>
            </a:lvl6pPr>
            <a:lvl7pPr marL="3200400" lvl="6" indent="-342900" rtl="0">
              <a:spcBef>
                <a:spcPts val="2100"/>
              </a:spcBef>
              <a:spcAft>
                <a:spcPts val="0"/>
              </a:spcAft>
              <a:buSzPts val="1800"/>
              <a:buChar char="●"/>
              <a:defRPr/>
            </a:lvl7pPr>
            <a:lvl8pPr marL="3657600" lvl="7" indent="-342900" rtl="0">
              <a:spcBef>
                <a:spcPts val="2100"/>
              </a:spcBef>
              <a:spcAft>
                <a:spcPts val="0"/>
              </a:spcAft>
              <a:buSzPts val="1800"/>
              <a:buChar char="○"/>
              <a:defRPr/>
            </a:lvl8pPr>
            <a:lvl9pPr marL="4114800" lvl="8" indent="-342900" rtl="0">
              <a:spcBef>
                <a:spcPts val="2100"/>
              </a:spcBef>
              <a:spcAft>
                <a:spcPts val="2100"/>
              </a:spcAft>
              <a:buSzPts val="1800"/>
              <a:buChar char="■"/>
              <a:defRPr/>
            </a:lvl9pPr>
          </a:lstStyle>
          <a:p>
            <a:endParaRPr/>
          </a:p>
        </p:txBody>
      </p:sp>
      <p:sp>
        <p:nvSpPr>
          <p:cNvPr id="1078" name="Google Shape;1078;p18"/>
          <p:cNvSpPr txBox="1">
            <a:spLocks noGrp="1"/>
          </p:cNvSpPr>
          <p:nvPr>
            <p:ph type="body" idx="2"/>
          </p:nvPr>
        </p:nvSpPr>
        <p:spPr>
          <a:xfrm>
            <a:off x="791475" y="1438800"/>
            <a:ext cx="4844400" cy="5076900"/>
          </a:xfrm>
          <a:prstGeom prst="rect">
            <a:avLst/>
          </a:prstGeom>
        </p:spPr>
        <p:txBody>
          <a:bodyPr spcFirstLastPara="1" wrap="square" lIns="121900" tIns="121900" rIns="121900" bIns="121900" anchor="t" anchorCtr="0">
            <a:noAutofit/>
          </a:bodyPr>
          <a:lstStyle>
            <a:lvl1pPr marL="457200" lvl="0" indent="-342900" rtl="0">
              <a:spcBef>
                <a:spcPts val="0"/>
              </a:spcBef>
              <a:spcAft>
                <a:spcPts val="0"/>
              </a:spcAft>
              <a:buSzPts val="1800"/>
              <a:buChar char="●"/>
              <a:defRPr/>
            </a:lvl1pPr>
            <a:lvl2pPr marL="914400" lvl="1" indent="-342900" rtl="0">
              <a:spcBef>
                <a:spcPts val="2100"/>
              </a:spcBef>
              <a:spcAft>
                <a:spcPts val="0"/>
              </a:spcAft>
              <a:buSzPts val="1800"/>
              <a:buChar char="○"/>
              <a:defRPr/>
            </a:lvl2pPr>
            <a:lvl3pPr marL="1371600" lvl="2" indent="-342900" rtl="0">
              <a:spcBef>
                <a:spcPts val="2100"/>
              </a:spcBef>
              <a:spcAft>
                <a:spcPts val="0"/>
              </a:spcAft>
              <a:buSzPts val="1800"/>
              <a:buChar char="■"/>
              <a:defRPr/>
            </a:lvl3pPr>
            <a:lvl4pPr marL="1828800" lvl="3" indent="-342900" rtl="0">
              <a:spcBef>
                <a:spcPts val="2100"/>
              </a:spcBef>
              <a:spcAft>
                <a:spcPts val="0"/>
              </a:spcAft>
              <a:buSzPts val="1800"/>
              <a:buChar char="●"/>
              <a:defRPr/>
            </a:lvl4pPr>
            <a:lvl5pPr marL="2286000" lvl="4" indent="-342900" rtl="0">
              <a:spcBef>
                <a:spcPts val="2100"/>
              </a:spcBef>
              <a:spcAft>
                <a:spcPts val="0"/>
              </a:spcAft>
              <a:buSzPts val="1800"/>
              <a:buChar char="○"/>
              <a:defRPr/>
            </a:lvl5pPr>
            <a:lvl6pPr marL="2743200" lvl="5" indent="-342900" rtl="0">
              <a:spcBef>
                <a:spcPts val="2100"/>
              </a:spcBef>
              <a:spcAft>
                <a:spcPts val="0"/>
              </a:spcAft>
              <a:buSzPts val="1800"/>
              <a:buChar char="■"/>
              <a:defRPr/>
            </a:lvl6pPr>
            <a:lvl7pPr marL="3200400" lvl="6" indent="-342900" rtl="0">
              <a:spcBef>
                <a:spcPts val="2100"/>
              </a:spcBef>
              <a:spcAft>
                <a:spcPts val="0"/>
              </a:spcAft>
              <a:buSzPts val="1800"/>
              <a:buChar char="●"/>
              <a:defRPr/>
            </a:lvl7pPr>
            <a:lvl8pPr marL="3657600" lvl="7" indent="-342900" rtl="0">
              <a:spcBef>
                <a:spcPts val="2100"/>
              </a:spcBef>
              <a:spcAft>
                <a:spcPts val="0"/>
              </a:spcAft>
              <a:buSzPts val="1800"/>
              <a:buChar char="○"/>
              <a:defRPr/>
            </a:lvl8pPr>
            <a:lvl9pPr marL="4114800" lvl="8" indent="-342900" rtl="0">
              <a:spcBef>
                <a:spcPts val="2100"/>
              </a:spcBef>
              <a:spcAft>
                <a:spcPts val="2100"/>
              </a:spcAft>
              <a:buSzPts val="1800"/>
              <a:buChar char="■"/>
              <a:defRPr/>
            </a:lvl9pPr>
          </a:lstStyle>
          <a:p>
            <a:endParaRPr/>
          </a:p>
        </p:txBody>
      </p:sp>
      <p:sp>
        <p:nvSpPr>
          <p:cNvPr id="1079" name="Google Shape;1079;p18">
            <a:hlinkClick r:id="" action="ppaction://noaction"/>
          </p:cNvPr>
          <p:cNvSpPr/>
          <p:nvPr/>
        </p:nvSpPr>
        <p:spPr>
          <a:xfrm rot="5397851">
            <a:off x="11347130" y="51869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080" name="Google Shape;1080;p18">
            <a:hlinkClick r:id="" action="ppaction://noaction"/>
          </p:cNvPr>
          <p:cNvSpPr/>
          <p:nvPr/>
        </p:nvSpPr>
        <p:spPr>
          <a:xfrm rot="5397851">
            <a:off x="11347130" y="61470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081" name="Google Shape;1081;p18">
            <a:hlinkClick r:id="rId2" action="ppaction://hlinksldjump"/>
          </p:cNvPr>
          <p:cNvSpPr/>
          <p:nvPr/>
        </p:nvSpPr>
        <p:spPr>
          <a:xfrm rot="5397851">
            <a:off x="-117745" y="34175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082" name="Google Shape;1082;p18">
            <a:hlinkClick r:id="" action="ppaction://noaction"/>
          </p:cNvPr>
          <p:cNvSpPr/>
          <p:nvPr/>
        </p:nvSpPr>
        <p:spPr>
          <a:xfrm rot="5397851">
            <a:off x="-117745" y="130185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083" name="Google Shape;1083;p18">
            <a:hlinkClick r:id="" action="ppaction://noaction"/>
          </p:cNvPr>
          <p:cNvSpPr/>
          <p:nvPr/>
        </p:nvSpPr>
        <p:spPr>
          <a:xfrm rot="5397851">
            <a:off x="-117745" y="226195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084" name="Google Shape;1084;p18">
            <a:hlinkClick r:id="" action="ppaction://noaction"/>
          </p:cNvPr>
          <p:cNvSpPr/>
          <p:nvPr/>
        </p:nvSpPr>
        <p:spPr>
          <a:xfrm rot="5397851">
            <a:off x="-117745" y="322205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085" name="Google Shape;1085;p18">
            <a:hlinkClick r:id="" action="ppaction://noaction"/>
          </p:cNvPr>
          <p:cNvSpPr/>
          <p:nvPr/>
        </p:nvSpPr>
        <p:spPr>
          <a:xfrm rot="5397851">
            <a:off x="-117745" y="418215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08 Reflect 1">
  <p:cSld name="CUSTOM_16_1_1_1_1_2_1">
    <p:spTree>
      <p:nvGrpSpPr>
        <p:cNvPr id="1" name="Shape 1086"/>
        <p:cNvGrpSpPr/>
        <p:nvPr/>
      </p:nvGrpSpPr>
      <p:grpSpPr>
        <a:xfrm>
          <a:off x="0" y="0"/>
          <a:ext cx="0" cy="0"/>
          <a:chOff x="0" y="0"/>
          <a:chExt cx="0" cy="0"/>
        </a:xfrm>
      </p:grpSpPr>
      <p:sp>
        <p:nvSpPr>
          <p:cNvPr id="1087" name="Google Shape;1087;p19"/>
          <p:cNvSpPr/>
          <p:nvPr/>
        </p:nvSpPr>
        <p:spPr>
          <a:xfrm>
            <a:off x="460150" y="77757"/>
            <a:ext cx="5611312"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chemeClr val="dk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088" name="Google Shape;1088;p19"/>
          <p:cNvSpPr/>
          <p:nvPr/>
        </p:nvSpPr>
        <p:spPr>
          <a:xfrm rot="-5397851" flipH="1">
            <a:off x="-134005" y="342065"/>
            <a:ext cx="959700" cy="431400"/>
          </a:xfrm>
          <a:prstGeom prst="round2SameRect">
            <a:avLst>
              <a:gd name="adj1" fmla="val 19819"/>
              <a:gd name="adj2" fmla="val 0"/>
            </a:avLst>
          </a:prstGeom>
          <a:solidFill>
            <a:schemeClr val="lt2"/>
          </a:solidFill>
          <a:ln>
            <a:noFill/>
          </a:ln>
          <a:effectLst>
            <a:outerShdw blurRad="50800" dist="38100" dir="1602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ENGAGE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089" name="Google Shape;1089;p19"/>
          <p:cNvSpPr/>
          <p:nvPr/>
        </p:nvSpPr>
        <p:spPr>
          <a:xfrm rot="-5397851" flipH="1">
            <a:off x="-134005" y="1302007"/>
            <a:ext cx="959700" cy="431400"/>
          </a:xfrm>
          <a:prstGeom prst="round2SameRect">
            <a:avLst>
              <a:gd name="adj1" fmla="val 19819"/>
              <a:gd name="adj2" fmla="val 0"/>
            </a:avLst>
          </a:prstGeom>
          <a:solidFill>
            <a:schemeClr val="accent1"/>
          </a:solidFill>
          <a:ln>
            <a:noFill/>
          </a:ln>
          <a:effectLst>
            <a:outerShdw blurRad="50800" dist="38100" dir="1602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EXPLORE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090" name="Google Shape;1090;p19"/>
          <p:cNvSpPr/>
          <p:nvPr/>
        </p:nvSpPr>
        <p:spPr>
          <a:xfrm rot="-5397851" flipH="1">
            <a:off x="-134005" y="2261949"/>
            <a:ext cx="959700" cy="431400"/>
          </a:xfrm>
          <a:prstGeom prst="round2SameRect">
            <a:avLst>
              <a:gd name="adj1" fmla="val 19819"/>
              <a:gd name="adj2" fmla="val 0"/>
            </a:avLst>
          </a:prstGeom>
          <a:solidFill>
            <a:schemeClr val="accent2"/>
          </a:solidFill>
          <a:ln>
            <a:noFill/>
          </a:ln>
          <a:effectLst>
            <a:outerShdw blurRad="50800" dist="38100" dir="1608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EXPLAIN</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091" name="Google Shape;1091;p19"/>
          <p:cNvSpPr/>
          <p:nvPr/>
        </p:nvSpPr>
        <p:spPr>
          <a:xfrm rot="-5397851" flipH="1">
            <a:off x="-134005" y="3221892"/>
            <a:ext cx="959700" cy="431400"/>
          </a:xfrm>
          <a:prstGeom prst="round2SameRect">
            <a:avLst>
              <a:gd name="adj1" fmla="val 19819"/>
              <a:gd name="adj2" fmla="val 0"/>
            </a:avLst>
          </a:prstGeom>
          <a:solidFill>
            <a:schemeClr val="accent3"/>
          </a:solidFill>
          <a:ln>
            <a:noFill/>
          </a:ln>
          <a:effectLst>
            <a:outerShdw blurRad="50800" dist="38100" dir="1608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APPLY</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092" name="Google Shape;1092;p19"/>
          <p:cNvSpPr/>
          <p:nvPr/>
        </p:nvSpPr>
        <p:spPr>
          <a:xfrm rot="-5397851" flipH="1">
            <a:off x="-134005" y="4181834"/>
            <a:ext cx="959700" cy="431400"/>
          </a:xfrm>
          <a:prstGeom prst="round2SameRect">
            <a:avLst>
              <a:gd name="adj1" fmla="val 19819"/>
              <a:gd name="adj2" fmla="val 0"/>
            </a:avLst>
          </a:prstGeom>
          <a:solidFill>
            <a:schemeClr val="accent4"/>
          </a:solidFill>
          <a:ln>
            <a:noFill/>
          </a:ln>
          <a:effectLst>
            <a:outerShdw blurRad="50800" dist="38100" dir="1608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SHARE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093" name="Google Shape;1093;p19"/>
          <p:cNvSpPr/>
          <p:nvPr/>
        </p:nvSpPr>
        <p:spPr>
          <a:xfrm rot="-15781">
            <a:off x="5697982" y="124051"/>
            <a:ext cx="849609" cy="6607261"/>
          </a:xfrm>
          <a:prstGeom prst="rect">
            <a:avLst/>
          </a:prstGeom>
          <a:solidFill>
            <a:srgbClr val="2626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094" name="Google Shape;1094;p19"/>
          <p:cNvSpPr/>
          <p:nvPr/>
        </p:nvSpPr>
        <p:spPr>
          <a:xfrm rot="10800000">
            <a:off x="6108850" y="77757"/>
            <a:ext cx="5611312"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chemeClr val="dk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95" name="Google Shape;1095;p19"/>
          <p:cNvSpPr/>
          <p:nvPr/>
        </p:nvSpPr>
        <p:spPr>
          <a:xfrm rot="5397851">
            <a:off x="11332255" y="6101703"/>
            <a:ext cx="959700" cy="431400"/>
          </a:xfrm>
          <a:prstGeom prst="round2SameRect">
            <a:avLst>
              <a:gd name="adj1" fmla="val 19819"/>
              <a:gd name="adj2" fmla="val 0"/>
            </a:avLst>
          </a:prstGeom>
          <a:solidFill>
            <a:schemeClr val="accent6"/>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EXTEND</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096" name="Google Shape;1096;p19"/>
          <p:cNvSpPr/>
          <p:nvPr/>
        </p:nvSpPr>
        <p:spPr>
          <a:xfrm flipH="1">
            <a:off x="6119328" y="77757"/>
            <a:ext cx="5528386"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rgbClr val="F2F2F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97" name="Google Shape;1097;p19"/>
          <p:cNvSpPr/>
          <p:nvPr/>
        </p:nvSpPr>
        <p:spPr>
          <a:xfrm>
            <a:off x="541177" y="77757"/>
            <a:ext cx="5528386"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rgbClr val="F2F2F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098" name="Google Shape;1098;p19"/>
          <p:cNvSpPr txBox="1">
            <a:spLocks noGrp="1"/>
          </p:cNvSpPr>
          <p:nvPr>
            <p:ph type="title"/>
          </p:nvPr>
        </p:nvSpPr>
        <p:spPr>
          <a:xfrm>
            <a:off x="795575" y="359550"/>
            <a:ext cx="4844400" cy="731400"/>
          </a:xfrm>
          <a:prstGeom prst="rect">
            <a:avLst/>
          </a:prstGeom>
          <a:solidFill>
            <a:schemeClr val="accent5"/>
          </a:solidFill>
        </p:spPr>
        <p:txBody>
          <a:bodyPr spcFirstLastPara="1" wrap="square" lIns="121900" tIns="121900" rIns="121900" bIns="121900" anchor="t" anchorCtr="0">
            <a:noAutofit/>
          </a:bodyPr>
          <a:lstStyle>
            <a:lvl1pPr marL="0" marR="0" lvl="0" indent="0" rtl="0">
              <a:lnSpc>
                <a:spcPct val="100000"/>
              </a:lnSpc>
              <a:spcBef>
                <a:spcPts val="0"/>
              </a:spcBef>
              <a:spcAft>
                <a:spcPts val="0"/>
              </a:spcAft>
              <a:buClr>
                <a:schemeClr val="lt1"/>
              </a:buClr>
              <a:buSzPts val="3700"/>
              <a:buFont typeface="Barlow Semi Condensed Medium"/>
              <a:buNone/>
              <a:defRPr>
                <a:solidFill>
                  <a:schemeClr val="lt1"/>
                </a:solidFill>
              </a:defRPr>
            </a:lvl1pPr>
            <a:lvl2pPr lvl="1"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2pPr>
            <a:lvl3pPr lvl="2"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3pPr>
            <a:lvl4pPr lvl="3"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4pPr>
            <a:lvl5pPr lvl="4"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5pPr>
            <a:lvl6pPr lvl="5"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6pPr>
            <a:lvl7pPr lvl="6"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7pPr>
            <a:lvl8pPr lvl="7"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8pPr>
            <a:lvl9pPr lvl="8"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9pPr>
          </a:lstStyle>
          <a:p>
            <a:endParaRPr/>
          </a:p>
        </p:txBody>
      </p:sp>
      <p:grpSp>
        <p:nvGrpSpPr>
          <p:cNvPr id="1099" name="Google Shape;1099;p19"/>
          <p:cNvGrpSpPr/>
          <p:nvPr/>
        </p:nvGrpSpPr>
        <p:grpSpPr>
          <a:xfrm>
            <a:off x="5869732" y="192255"/>
            <a:ext cx="432000" cy="6472908"/>
            <a:chOff x="5869732" y="192255"/>
            <a:chExt cx="432000" cy="6472908"/>
          </a:xfrm>
        </p:grpSpPr>
        <p:grpSp>
          <p:nvGrpSpPr>
            <p:cNvPr id="1100" name="Google Shape;1100;p19"/>
            <p:cNvGrpSpPr/>
            <p:nvPr/>
          </p:nvGrpSpPr>
          <p:grpSpPr>
            <a:xfrm>
              <a:off x="5869732" y="192255"/>
              <a:ext cx="432000" cy="101655"/>
              <a:chOff x="5815912" y="201588"/>
              <a:chExt cx="540000" cy="104994"/>
            </a:xfrm>
          </p:grpSpPr>
          <p:sp>
            <p:nvSpPr>
              <p:cNvPr id="1101" name="Google Shape;1101;p19"/>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102" name="Google Shape;1102;p19"/>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103" name="Google Shape;1103;p19"/>
            <p:cNvGrpSpPr/>
            <p:nvPr/>
          </p:nvGrpSpPr>
          <p:grpSpPr>
            <a:xfrm>
              <a:off x="5869732" y="6563508"/>
              <a:ext cx="432000" cy="101655"/>
              <a:chOff x="5815912" y="201588"/>
              <a:chExt cx="540000" cy="104994"/>
            </a:xfrm>
          </p:grpSpPr>
          <p:sp>
            <p:nvSpPr>
              <p:cNvPr id="1104" name="Google Shape;1104;p19"/>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105" name="Google Shape;1105;p19"/>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106" name="Google Shape;1106;p19"/>
            <p:cNvGrpSpPr/>
            <p:nvPr/>
          </p:nvGrpSpPr>
          <p:grpSpPr>
            <a:xfrm>
              <a:off x="5869732" y="723193"/>
              <a:ext cx="432000" cy="101655"/>
              <a:chOff x="5815912" y="201588"/>
              <a:chExt cx="540000" cy="104994"/>
            </a:xfrm>
          </p:grpSpPr>
          <p:sp>
            <p:nvSpPr>
              <p:cNvPr id="1107" name="Google Shape;1107;p19"/>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108" name="Google Shape;1108;p19"/>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109" name="Google Shape;1109;p19"/>
            <p:cNvGrpSpPr/>
            <p:nvPr/>
          </p:nvGrpSpPr>
          <p:grpSpPr>
            <a:xfrm>
              <a:off x="5869732" y="1254131"/>
              <a:ext cx="432000" cy="101655"/>
              <a:chOff x="5815912" y="201588"/>
              <a:chExt cx="540000" cy="104994"/>
            </a:xfrm>
          </p:grpSpPr>
          <p:sp>
            <p:nvSpPr>
              <p:cNvPr id="1110" name="Google Shape;1110;p19"/>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111" name="Google Shape;1111;p19"/>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112" name="Google Shape;1112;p19"/>
            <p:cNvGrpSpPr/>
            <p:nvPr/>
          </p:nvGrpSpPr>
          <p:grpSpPr>
            <a:xfrm>
              <a:off x="5869732" y="1785069"/>
              <a:ext cx="432000" cy="101655"/>
              <a:chOff x="5815912" y="201588"/>
              <a:chExt cx="540000" cy="104994"/>
            </a:xfrm>
          </p:grpSpPr>
          <p:sp>
            <p:nvSpPr>
              <p:cNvPr id="1113" name="Google Shape;1113;p19"/>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114" name="Google Shape;1114;p19"/>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115" name="Google Shape;1115;p19"/>
            <p:cNvGrpSpPr/>
            <p:nvPr/>
          </p:nvGrpSpPr>
          <p:grpSpPr>
            <a:xfrm>
              <a:off x="5869732" y="2316007"/>
              <a:ext cx="432000" cy="101655"/>
              <a:chOff x="5815912" y="201588"/>
              <a:chExt cx="540000" cy="104994"/>
            </a:xfrm>
          </p:grpSpPr>
          <p:sp>
            <p:nvSpPr>
              <p:cNvPr id="1116" name="Google Shape;1116;p19"/>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117" name="Google Shape;1117;p19"/>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118" name="Google Shape;1118;p19"/>
            <p:cNvGrpSpPr/>
            <p:nvPr/>
          </p:nvGrpSpPr>
          <p:grpSpPr>
            <a:xfrm>
              <a:off x="5869732" y="2846944"/>
              <a:ext cx="432000" cy="101655"/>
              <a:chOff x="5815912" y="201588"/>
              <a:chExt cx="540000" cy="104994"/>
            </a:xfrm>
          </p:grpSpPr>
          <p:sp>
            <p:nvSpPr>
              <p:cNvPr id="1119" name="Google Shape;1119;p19"/>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120" name="Google Shape;1120;p19"/>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121" name="Google Shape;1121;p19"/>
            <p:cNvGrpSpPr/>
            <p:nvPr/>
          </p:nvGrpSpPr>
          <p:grpSpPr>
            <a:xfrm>
              <a:off x="5869732" y="3377883"/>
              <a:ext cx="432000" cy="101655"/>
              <a:chOff x="5815912" y="201588"/>
              <a:chExt cx="540000" cy="104994"/>
            </a:xfrm>
          </p:grpSpPr>
          <p:sp>
            <p:nvSpPr>
              <p:cNvPr id="1122" name="Google Shape;1122;p19"/>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123" name="Google Shape;1123;p19"/>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124" name="Google Shape;1124;p19"/>
            <p:cNvGrpSpPr/>
            <p:nvPr/>
          </p:nvGrpSpPr>
          <p:grpSpPr>
            <a:xfrm>
              <a:off x="5869732" y="3908820"/>
              <a:ext cx="432000" cy="101655"/>
              <a:chOff x="5815912" y="201588"/>
              <a:chExt cx="540000" cy="104994"/>
            </a:xfrm>
          </p:grpSpPr>
          <p:sp>
            <p:nvSpPr>
              <p:cNvPr id="1125" name="Google Shape;1125;p19"/>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126" name="Google Shape;1126;p19"/>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127" name="Google Shape;1127;p19"/>
            <p:cNvGrpSpPr/>
            <p:nvPr/>
          </p:nvGrpSpPr>
          <p:grpSpPr>
            <a:xfrm>
              <a:off x="5869732" y="4439758"/>
              <a:ext cx="432000" cy="101655"/>
              <a:chOff x="5815912" y="201588"/>
              <a:chExt cx="540000" cy="104994"/>
            </a:xfrm>
          </p:grpSpPr>
          <p:sp>
            <p:nvSpPr>
              <p:cNvPr id="1128" name="Google Shape;1128;p19"/>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129" name="Google Shape;1129;p19"/>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130" name="Google Shape;1130;p19"/>
            <p:cNvGrpSpPr/>
            <p:nvPr/>
          </p:nvGrpSpPr>
          <p:grpSpPr>
            <a:xfrm>
              <a:off x="5869732" y="4970697"/>
              <a:ext cx="432000" cy="101655"/>
              <a:chOff x="5815912" y="201588"/>
              <a:chExt cx="540000" cy="104994"/>
            </a:xfrm>
          </p:grpSpPr>
          <p:sp>
            <p:nvSpPr>
              <p:cNvPr id="1131" name="Google Shape;1131;p19"/>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132" name="Google Shape;1132;p19"/>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133" name="Google Shape;1133;p19"/>
            <p:cNvGrpSpPr/>
            <p:nvPr/>
          </p:nvGrpSpPr>
          <p:grpSpPr>
            <a:xfrm>
              <a:off x="5869732" y="5501635"/>
              <a:ext cx="432000" cy="101655"/>
              <a:chOff x="5815912" y="201588"/>
              <a:chExt cx="540000" cy="104994"/>
            </a:xfrm>
          </p:grpSpPr>
          <p:sp>
            <p:nvSpPr>
              <p:cNvPr id="1134" name="Google Shape;1134;p19"/>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135" name="Google Shape;1135;p19"/>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136" name="Google Shape;1136;p19"/>
            <p:cNvGrpSpPr/>
            <p:nvPr/>
          </p:nvGrpSpPr>
          <p:grpSpPr>
            <a:xfrm>
              <a:off x="5869732" y="6032572"/>
              <a:ext cx="432000" cy="101655"/>
              <a:chOff x="5815912" y="201588"/>
              <a:chExt cx="540000" cy="104994"/>
            </a:xfrm>
          </p:grpSpPr>
          <p:sp>
            <p:nvSpPr>
              <p:cNvPr id="1137" name="Google Shape;1137;p19"/>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138" name="Google Shape;1138;p19"/>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sp>
        <p:nvSpPr>
          <p:cNvPr id="1139" name="Google Shape;1139;p19"/>
          <p:cNvSpPr/>
          <p:nvPr/>
        </p:nvSpPr>
        <p:spPr>
          <a:xfrm rot="5397851">
            <a:off x="11332255" y="5141761"/>
            <a:ext cx="959700" cy="431400"/>
          </a:xfrm>
          <a:prstGeom prst="round2SameRect">
            <a:avLst>
              <a:gd name="adj1" fmla="val 19819"/>
              <a:gd name="adj2" fmla="val 0"/>
            </a:avLst>
          </a:prstGeom>
          <a:solidFill>
            <a:schemeClr val="accent5"/>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REFLECT</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140" name="Google Shape;1140;p19"/>
          <p:cNvSpPr txBox="1">
            <a:spLocks noGrp="1"/>
          </p:cNvSpPr>
          <p:nvPr>
            <p:ph type="body" idx="1"/>
          </p:nvPr>
        </p:nvSpPr>
        <p:spPr>
          <a:xfrm>
            <a:off x="6533000" y="530075"/>
            <a:ext cx="4844400" cy="6007800"/>
          </a:xfrm>
          <a:prstGeom prst="rect">
            <a:avLst/>
          </a:prstGeom>
        </p:spPr>
        <p:txBody>
          <a:bodyPr spcFirstLastPara="1" wrap="square" lIns="121900" tIns="121900" rIns="121900" bIns="121900" anchor="t" anchorCtr="0">
            <a:noAutofit/>
          </a:bodyPr>
          <a:lstStyle>
            <a:lvl1pPr marL="457200" lvl="0" indent="-342900" rtl="0">
              <a:spcBef>
                <a:spcPts val="0"/>
              </a:spcBef>
              <a:spcAft>
                <a:spcPts val="0"/>
              </a:spcAft>
              <a:buSzPts val="1800"/>
              <a:buChar char="●"/>
              <a:defRPr/>
            </a:lvl1pPr>
            <a:lvl2pPr marL="914400" lvl="1" indent="-342900" rtl="0">
              <a:spcBef>
                <a:spcPts val="2100"/>
              </a:spcBef>
              <a:spcAft>
                <a:spcPts val="0"/>
              </a:spcAft>
              <a:buSzPts val="1800"/>
              <a:buChar char="○"/>
              <a:defRPr/>
            </a:lvl2pPr>
            <a:lvl3pPr marL="1371600" lvl="2" indent="-342900" rtl="0">
              <a:spcBef>
                <a:spcPts val="2100"/>
              </a:spcBef>
              <a:spcAft>
                <a:spcPts val="0"/>
              </a:spcAft>
              <a:buSzPts val="1800"/>
              <a:buChar char="■"/>
              <a:defRPr/>
            </a:lvl3pPr>
            <a:lvl4pPr marL="1828800" lvl="3" indent="-342900" rtl="0">
              <a:spcBef>
                <a:spcPts val="2100"/>
              </a:spcBef>
              <a:spcAft>
                <a:spcPts val="0"/>
              </a:spcAft>
              <a:buSzPts val="1800"/>
              <a:buChar char="●"/>
              <a:defRPr/>
            </a:lvl4pPr>
            <a:lvl5pPr marL="2286000" lvl="4" indent="-342900" rtl="0">
              <a:spcBef>
                <a:spcPts val="2100"/>
              </a:spcBef>
              <a:spcAft>
                <a:spcPts val="0"/>
              </a:spcAft>
              <a:buSzPts val="1800"/>
              <a:buChar char="○"/>
              <a:defRPr/>
            </a:lvl5pPr>
            <a:lvl6pPr marL="2743200" lvl="5" indent="-342900" rtl="0">
              <a:spcBef>
                <a:spcPts val="2100"/>
              </a:spcBef>
              <a:spcAft>
                <a:spcPts val="0"/>
              </a:spcAft>
              <a:buSzPts val="1800"/>
              <a:buChar char="■"/>
              <a:defRPr/>
            </a:lvl6pPr>
            <a:lvl7pPr marL="3200400" lvl="6" indent="-342900" rtl="0">
              <a:spcBef>
                <a:spcPts val="2100"/>
              </a:spcBef>
              <a:spcAft>
                <a:spcPts val="0"/>
              </a:spcAft>
              <a:buSzPts val="1800"/>
              <a:buChar char="●"/>
              <a:defRPr/>
            </a:lvl7pPr>
            <a:lvl8pPr marL="3657600" lvl="7" indent="-342900" rtl="0">
              <a:spcBef>
                <a:spcPts val="2100"/>
              </a:spcBef>
              <a:spcAft>
                <a:spcPts val="0"/>
              </a:spcAft>
              <a:buSzPts val="1800"/>
              <a:buChar char="○"/>
              <a:defRPr/>
            </a:lvl8pPr>
            <a:lvl9pPr marL="4114800" lvl="8" indent="-342900" rtl="0">
              <a:spcBef>
                <a:spcPts val="2100"/>
              </a:spcBef>
              <a:spcAft>
                <a:spcPts val="2100"/>
              </a:spcAft>
              <a:buSzPts val="1800"/>
              <a:buChar char="■"/>
              <a:defRPr/>
            </a:lvl9pPr>
          </a:lstStyle>
          <a:p>
            <a:endParaRPr/>
          </a:p>
        </p:txBody>
      </p:sp>
      <p:sp>
        <p:nvSpPr>
          <p:cNvPr id="1141" name="Google Shape;1141;p19"/>
          <p:cNvSpPr txBox="1">
            <a:spLocks noGrp="1"/>
          </p:cNvSpPr>
          <p:nvPr>
            <p:ph type="body" idx="2"/>
          </p:nvPr>
        </p:nvSpPr>
        <p:spPr>
          <a:xfrm>
            <a:off x="791475" y="1438800"/>
            <a:ext cx="4844400" cy="5076900"/>
          </a:xfrm>
          <a:prstGeom prst="rect">
            <a:avLst/>
          </a:prstGeom>
        </p:spPr>
        <p:txBody>
          <a:bodyPr spcFirstLastPara="1" wrap="square" lIns="121900" tIns="121900" rIns="121900" bIns="121900" anchor="t" anchorCtr="0">
            <a:noAutofit/>
          </a:bodyPr>
          <a:lstStyle>
            <a:lvl1pPr marL="457200" lvl="0" indent="-342900" rtl="0">
              <a:spcBef>
                <a:spcPts val="0"/>
              </a:spcBef>
              <a:spcAft>
                <a:spcPts val="0"/>
              </a:spcAft>
              <a:buSzPts val="1800"/>
              <a:buChar char="●"/>
              <a:defRPr/>
            </a:lvl1pPr>
            <a:lvl2pPr marL="914400" lvl="1" indent="-342900" rtl="0">
              <a:spcBef>
                <a:spcPts val="2100"/>
              </a:spcBef>
              <a:spcAft>
                <a:spcPts val="0"/>
              </a:spcAft>
              <a:buSzPts val="1800"/>
              <a:buChar char="○"/>
              <a:defRPr/>
            </a:lvl2pPr>
            <a:lvl3pPr marL="1371600" lvl="2" indent="-342900" rtl="0">
              <a:spcBef>
                <a:spcPts val="2100"/>
              </a:spcBef>
              <a:spcAft>
                <a:spcPts val="0"/>
              </a:spcAft>
              <a:buSzPts val="1800"/>
              <a:buChar char="■"/>
              <a:defRPr/>
            </a:lvl3pPr>
            <a:lvl4pPr marL="1828800" lvl="3" indent="-342900" rtl="0">
              <a:spcBef>
                <a:spcPts val="2100"/>
              </a:spcBef>
              <a:spcAft>
                <a:spcPts val="0"/>
              </a:spcAft>
              <a:buSzPts val="1800"/>
              <a:buChar char="●"/>
              <a:defRPr/>
            </a:lvl4pPr>
            <a:lvl5pPr marL="2286000" lvl="4" indent="-342900" rtl="0">
              <a:spcBef>
                <a:spcPts val="2100"/>
              </a:spcBef>
              <a:spcAft>
                <a:spcPts val="0"/>
              </a:spcAft>
              <a:buSzPts val="1800"/>
              <a:buChar char="○"/>
              <a:defRPr/>
            </a:lvl5pPr>
            <a:lvl6pPr marL="2743200" lvl="5" indent="-342900" rtl="0">
              <a:spcBef>
                <a:spcPts val="2100"/>
              </a:spcBef>
              <a:spcAft>
                <a:spcPts val="0"/>
              </a:spcAft>
              <a:buSzPts val="1800"/>
              <a:buChar char="■"/>
              <a:defRPr/>
            </a:lvl6pPr>
            <a:lvl7pPr marL="3200400" lvl="6" indent="-342900" rtl="0">
              <a:spcBef>
                <a:spcPts val="2100"/>
              </a:spcBef>
              <a:spcAft>
                <a:spcPts val="0"/>
              </a:spcAft>
              <a:buSzPts val="1800"/>
              <a:buChar char="●"/>
              <a:defRPr/>
            </a:lvl7pPr>
            <a:lvl8pPr marL="3657600" lvl="7" indent="-342900" rtl="0">
              <a:spcBef>
                <a:spcPts val="2100"/>
              </a:spcBef>
              <a:spcAft>
                <a:spcPts val="0"/>
              </a:spcAft>
              <a:buSzPts val="1800"/>
              <a:buChar char="○"/>
              <a:defRPr/>
            </a:lvl8pPr>
            <a:lvl9pPr marL="4114800" lvl="8" indent="-342900" rtl="0">
              <a:spcBef>
                <a:spcPts val="2100"/>
              </a:spcBef>
              <a:spcAft>
                <a:spcPts val="2100"/>
              </a:spcAft>
              <a:buSzPts val="1800"/>
              <a:buChar char="■"/>
              <a:defRPr/>
            </a:lvl9pPr>
          </a:lstStyle>
          <a:p>
            <a:endParaRPr/>
          </a:p>
        </p:txBody>
      </p:sp>
      <p:sp>
        <p:nvSpPr>
          <p:cNvPr id="1142" name="Google Shape;1142;p19">
            <a:hlinkClick r:id="" action="ppaction://noaction"/>
          </p:cNvPr>
          <p:cNvSpPr/>
          <p:nvPr/>
        </p:nvSpPr>
        <p:spPr>
          <a:xfrm rot="5397851">
            <a:off x="11347130" y="51869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143" name="Google Shape;1143;p19">
            <a:hlinkClick r:id="" action="ppaction://noaction"/>
          </p:cNvPr>
          <p:cNvSpPr/>
          <p:nvPr/>
        </p:nvSpPr>
        <p:spPr>
          <a:xfrm rot="5397851">
            <a:off x="11347130" y="61470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144" name="Google Shape;1144;p19">
            <a:hlinkClick r:id="rId2" action="ppaction://hlinksldjump"/>
          </p:cNvPr>
          <p:cNvSpPr/>
          <p:nvPr/>
        </p:nvSpPr>
        <p:spPr>
          <a:xfrm rot="5397851">
            <a:off x="-117745" y="34175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145" name="Google Shape;1145;p19">
            <a:hlinkClick r:id="" action="ppaction://noaction"/>
          </p:cNvPr>
          <p:cNvSpPr/>
          <p:nvPr/>
        </p:nvSpPr>
        <p:spPr>
          <a:xfrm rot="5397851">
            <a:off x="-117745" y="130185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146" name="Google Shape;1146;p19">
            <a:hlinkClick r:id="" action="ppaction://noaction"/>
          </p:cNvPr>
          <p:cNvSpPr/>
          <p:nvPr/>
        </p:nvSpPr>
        <p:spPr>
          <a:xfrm rot="5397851">
            <a:off x="-117745" y="226195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147" name="Google Shape;1147;p19">
            <a:hlinkClick r:id="" action="ppaction://noaction"/>
          </p:cNvPr>
          <p:cNvSpPr/>
          <p:nvPr/>
        </p:nvSpPr>
        <p:spPr>
          <a:xfrm rot="5397851">
            <a:off x="-117745" y="322205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148" name="Google Shape;1148;p19">
            <a:hlinkClick r:id="" action="ppaction://noaction"/>
          </p:cNvPr>
          <p:cNvSpPr/>
          <p:nvPr/>
        </p:nvSpPr>
        <p:spPr>
          <a:xfrm rot="5397851">
            <a:off x="-117745" y="418215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08 Reflect 2">
  <p:cSld name="CUSTOM_16_1_1_1_1_1">
    <p:spTree>
      <p:nvGrpSpPr>
        <p:cNvPr id="1" name="Shape 1149"/>
        <p:cNvGrpSpPr/>
        <p:nvPr/>
      </p:nvGrpSpPr>
      <p:grpSpPr>
        <a:xfrm>
          <a:off x="0" y="0"/>
          <a:ext cx="0" cy="0"/>
          <a:chOff x="0" y="0"/>
          <a:chExt cx="0" cy="0"/>
        </a:xfrm>
      </p:grpSpPr>
      <p:sp>
        <p:nvSpPr>
          <p:cNvPr id="1150" name="Google Shape;1150;p20"/>
          <p:cNvSpPr/>
          <p:nvPr/>
        </p:nvSpPr>
        <p:spPr>
          <a:xfrm rot="-15781">
            <a:off x="5697982" y="124051"/>
            <a:ext cx="849609" cy="6607261"/>
          </a:xfrm>
          <a:prstGeom prst="rect">
            <a:avLst/>
          </a:prstGeom>
          <a:solidFill>
            <a:srgbClr val="2626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151" name="Google Shape;1151;p20"/>
          <p:cNvSpPr/>
          <p:nvPr/>
        </p:nvSpPr>
        <p:spPr>
          <a:xfrm>
            <a:off x="460150" y="77757"/>
            <a:ext cx="5611312"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chemeClr val="dk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152" name="Google Shape;1152;p20"/>
          <p:cNvSpPr/>
          <p:nvPr/>
        </p:nvSpPr>
        <p:spPr>
          <a:xfrm rot="10800000">
            <a:off x="6108850" y="77757"/>
            <a:ext cx="5611312"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chemeClr val="dk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153" name="Google Shape;1153;p20"/>
          <p:cNvSpPr/>
          <p:nvPr/>
        </p:nvSpPr>
        <p:spPr>
          <a:xfrm rot="5397851">
            <a:off x="11332255" y="6101703"/>
            <a:ext cx="959700" cy="431400"/>
          </a:xfrm>
          <a:prstGeom prst="round2SameRect">
            <a:avLst>
              <a:gd name="adj1" fmla="val 19819"/>
              <a:gd name="adj2" fmla="val 0"/>
            </a:avLst>
          </a:prstGeom>
          <a:solidFill>
            <a:schemeClr val="accent6"/>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EXTEND</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154" name="Google Shape;1154;p20"/>
          <p:cNvSpPr/>
          <p:nvPr/>
        </p:nvSpPr>
        <p:spPr>
          <a:xfrm flipH="1">
            <a:off x="6119328" y="77757"/>
            <a:ext cx="5528386"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rgbClr val="F2F2F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155" name="Google Shape;1155;p20"/>
          <p:cNvSpPr/>
          <p:nvPr/>
        </p:nvSpPr>
        <p:spPr>
          <a:xfrm rot="-5397851" flipH="1">
            <a:off x="-134005" y="342065"/>
            <a:ext cx="959700" cy="431400"/>
          </a:xfrm>
          <a:prstGeom prst="round2SameRect">
            <a:avLst>
              <a:gd name="adj1" fmla="val 19819"/>
              <a:gd name="adj2" fmla="val 0"/>
            </a:avLst>
          </a:prstGeom>
          <a:solidFill>
            <a:schemeClr val="lt2"/>
          </a:solidFill>
          <a:ln>
            <a:noFill/>
          </a:ln>
          <a:effectLst>
            <a:outerShdw blurRad="50800" dist="38100" dir="1602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ENGAGE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156" name="Google Shape;1156;p20"/>
          <p:cNvSpPr/>
          <p:nvPr/>
        </p:nvSpPr>
        <p:spPr>
          <a:xfrm rot="-5397851" flipH="1">
            <a:off x="-134005" y="1302007"/>
            <a:ext cx="959700" cy="431400"/>
          </a:xfrm>
          <a:prstGeom prst="round2SameRect">
            <a:avLst>
              <a:gd name="adj1" fmla="val 19819"/>
              <a:gd name="adj2" fmla="val 0"/>
            </a:avLst>
          </a:prstGeom>
          <a:solidFill>
            <a:schemeClr val="accent1"/>
          </a:solidFill>
          <a:ln>
            <a:noFill/>
          </a:ln>
          <a:effectLst>
            <a:outerShdw blurRad="50800" dist="38100" dir="1602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EXPLORE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157" name="Google Shape;1157;p20"/>
          <p:cNvSpPr/>
          <p:nvPr/>
        </p:nvSpPr>
        <p:spPr>
          <a:xfrm rot="-5397851" flipH="1">
            <a:off x="-134005" y="2261949"/>
            <a:ext cx="959700" cy="431400"/>
          </a:xfrm>
          <a:prstGeom prst="round2SameRect">
            <a:avLst>
              <a:gd name="adj1" fmla="val 19819"/>
              <a:gd name="adj2" fmla="val 0"/>
            </a:avLst>
          </a:prstGeom>
          <a:solidFill>
            <a:schemeClr val="accent2"/>
          </a:solidFill>
          <a:ln>
            <a:noFill/>
          </a:ln>
          <a:effectLst>
            <a:outerShdw blurRad="50800" dist="38100" dir="1608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EXPLAIN</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158" name="Google Shape;1158;p20"/>
          <p:cNvSpPr/>
          <p:nvPr/>
        </p:nvSpPr>
        <p:spPr>
          <a:xfrm rot="-5397851" flipH="1">
            <a:off x="-134005" y="3221892"/>
            <a:ext cx="959700" cy="431400"/>
          </a:xfrm>
          <a:prstGeom prst="round2SameRect">
            <a:avLst>
              <a:gd name="adj1" fmla="val 19819"/>
              <a:gd name="adj2" fmla="val 0"/>
            </a:avLst>
          </a:prstGeom>
          <a:solidFill>
            <a:schemeClr val="accent3"/>
          </a:solidFill>
          <a:ln>
            <a:noFill/>
          </a:ln>
          <a:effectLst>
            <a:outerShdw blurRad="50800" dist="38100" dir="1608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APPLY</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159" name="Google Shape;1159;p20"/>
          <p:cNvSpPr/>
          <p:nvPr/>
        </p:nvSpPr>
        <p:spPr>
          <a:xfrm rot="-5397851" flipH="1">
            <a:off x="-134005" y="4181834"/>
            <a:ext cx="959700" cy="431400"/>
          </a:xfrm>
          <a:prstGeom prst="round2SameRect">
            <a:avLst>
              <a:gd name="adj1" fmla="val 19819"/>
              <a:gd name="adj2" fmla="val 0"/>
            </a:avLst>
          </a:prstGeom>
          <a:solidFill>
            <a:schemeClr val="accent4"/>
          </a:solidFill>
          <a:ln>
            <a:noFill/>
          </a:ln>
          <a:effectLst>
            <a:outerShdw blurRad="50800" dist="38100" dir="1608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SHARE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160" name="Google Shape;1160;p20"/>
          <p:cNvSpPr/>
          <p:nvPr/>
        </p:nvSpPr>
        <p:spPr>
          <a:xfrm>
            <a:off x="541177" y="77757"/>
            <a:ext cx="5528386"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rgbClr val="F2F2F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161" name="Google Shape;1161;p20"/>
          <p:cNvSpPr txBox="1">
            <a:spLocks noGrp="1"/>
          </p:cNvSpPr>
          <p:nvPr>
            <p:ph type="title"/>
          </p:nvPr>
        </p:nvSpPr>
        <p:spPr>
          <a:xfrm>
            <a:off x="795575" y="359550"/>
            <a:ext cx="4844400" cy="731400"/>
          </a:xfrm>
          <a:prstGeom prst="rect">
            <a:avLst/>
          </a:prstGeom>
          <a:solidFill>
            <a:schemeClr val="accent5"/>
          </a:solidFill>
        </p:spPr>
        <p:txBody>
          <a:bodyPr spcFirstLastPara="1" wrap="square" lIns="121900" tIns="121900" rIns="121900" bIns="121900" anchor="t" anchorCtr="0">
            <a:noAutofit/>
          </a:bodyPr>
          <a:lstStyle>
            <a:lvl1pPr marL="0" marR="0" lvl="0" indent="0" rtl="0">
              <a:lnSpc>
                <a:spcPct val="100000"/>
              </a:lnSpc>
              <a:spcBef>
                <a:spcPts val="0"/>
              </a:spcBef>
              <a:spcAft>
                <a:spcPts val="0"/>
              </a:spcAft>
              <a:buClr>
                <a:schemeClr val="lt1"/>
              </a:buClr>
              <a:buSzPts val="3700"/>
              <a:buFont typeface="Barlow Semi Condensed Medium"/>
              <a:buNone/>
              <a:defRPr>
                <a:solidFill>
                  <a:schemeClr val="lt1"/>
                </a:solidFill>
              </a:defRPr>
            </a:lvl1pPr>
            <a:lvl2pPr lvl="1"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2pPr>
            <a:lvl3pPr lvl="2"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3pPr>
            <a:lvl4pPr lvl="3"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4pPr>
            <a:lvl5pPr lvl="4"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5pPr>
            <a:lvl6pPr lvl="5"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6pPr>
            <a:lvl7pPr lvl="6"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7pPr>
            <a:lvl8pPr lvl="7"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8pPr>
            <a:lvl9pPr lvl="8"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9pPr>
          </a:lstStyle>
          <a:p>
            <a:endParaRPr/>
          </a:p>
        </p:txBody>
      </p:sp>
      <p:grpSp>
        <p:nvGrpSpPr>
          <p:cNvPr id="1162" name="Google Shape;1162;p20"/>
          <p:cNvGrpSpPr/>
          <p:nvPr/>
        </p:nvGrpSpPr>
        <p:grpSpPr>
          <a:xfrm>
            <a:off x="5869732" y="192255"/>
            <a:ext cx="432000" cy="6472908"/>
            <a:chOff x="5869732" y="192255"/>
            <a:chExt cx="432000" cy="6472908"/>
          </a:xfrm>
        </p:grpSpPr>
        <p:grpSp>
          <p:nvGrpSpPr>
            <p:cNvPr id="1163" name="Google Shape;1163;p20"/>
            <p:cNvGrpSpPr/>
            <p:nvPr/>
          </p:nvGrpSpPr>
          <p:grpSpPr>
            <a:xfrm>
              <a:off x="5869732" y="192255"/>
              <a:ext cx="432000" cy="101655"/>
              <a:chOff x="5815912" y="201588"/>
              <a:chExt cx="540000" cy="104994"/>
            </a:xfrm>
          </p:grpSpPr>
          <p:sp>
            <p:nvSpPr>
              <p:cNvPr id="1164" name="Google Shape;1164;p20"/>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165" name="Google Shape;1165;p20"/>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166" name="Google Shape;1166;p20"/>
            <p:cNvGrpSpPr/>
            <p:nvPr/>
          </p:nvGrpSpPr>
          <p:grpSpPr>
            <a:xfrm>
              <a:off x="5869732" y="6563508"/>
              <a:ext cx="432000" cy="101655"/>
              <a:chOff x="5815912" y="201588"/>
              <a:chExt cx="540000" cy="104994"/>
            </a:xfrm>
          </p:grpSpPr>
          <p:sp>
            <p:nvSpPr>
              <p:cNvPr id="1167" name="Google Shape;1167;p20"/>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168" name="Google Shape;1168;p20"/>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169" name="Google Shape;1169;p20"/>
            <p:cNvGrpSpPr/>
            <p:nvPr/>
          </p:nvGrpSpPr>
          <p:grpSpPr>
            <a:xfrm>
              <a:off x="5869732" y="723193"/>
              <a:ext cx="432000" cy="101655"/>
              <a:chOff x="5815912" y="201588"/>
              <a:chExt cx="540000" cy="104994"/>
            </a:xfrm>
          </p:grpSpPr>
          <p:sp>
            <p:nvSpPr>
              <p:cNvPr id="1170" name="Google Shape;1170;p20"/>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171" name="Google Shape;1171;p20"/>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172" name="Google Shape;1172;p20"/>
            <p:cNvGrpSpPr/>
            <p:nvPr/>
          </p:nvGrpSpPr>
          <p:grpSpPr>
            <a:xfrm>
              <a:off x="5869732" y="1254131"/>
              <a:ext cx="432000" cy="101655"/>
              <a:chOff x="5815912" y="201588"/>
              <a:chExt cx="540000" cy="104994"/>
            </a:xfrm>
          </p:grpSpPr>
          <p:sp>
            <p:nvSpPr>
              <p:cNvPr id="1173" name="Google Shape;1173;p20"/>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174" name="Google Shape;1174;p20"/>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175" name="Google Shape;1175;p20"/>
            <p:cNvGrpSpPr/>
            <p:nvPr/>
          </p:nvGrpSpPr>
          <p:grpSpPr>
            <a:xfrm>
              <a:off x="5869732" y="1785069"/>
              <a:ext cx="432000" cy="101655"/>
              <a:chOff x="5815912" y="201588"/>
              <a:chExt cx="540000" cy="104994"/>
            </a:xfrm>
          </p:grpSpPr>
          <p:sp>
            <p:nvSpPr>
              <p:cNvPr id="1176" name="Google Shape;1176;p20"/>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177" name="Google Shape;1177;p20"/>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178" name="Google Shape;1178;p20"/>
            <p:cNvGrpSpPr/>
            <p:nvPr/>
          </p:nvGrpSpPr>
          <p:grpSpPr>
            <a:xfrm>
              <a:off x="5869732" y="2316007"/>
              <a:ext cx="432000" cy="101655"/>
              <a:chOff x="5815912" y="201588"/>
              <a:chExt cx="540000" cy="104994"/>
            </a:xfrm>
          </p:grpSpPr>
          <p:sp>
            <p:nvSpPr>
              <p:cNvPr id="1179" name="Google Shape;1179;p20"/>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180" name="Google Shape;1180;p20"/>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181" name="Google Shape;1181;p20"/>
            <p:cNvGrpSpPr/>
            <p:nvPr/>
          </p:nvGrpSpPr>
          <p:grpSpPr>
            <a:xfrm>
              <a:off x="5869732" y="2846944"/>
              <a:ext cx="432000" cy="101655"/>
              <a:chOff x="5815912" y="201588"/>
              <a:chExt cx="540000" cy="104994"/>
            </a:xfrm>
          </p:grpSpPr>
          <p:sp>
            <p:nvSpPr>
              <p:cNvPr id="1182" name="Google Shape;1182;p20"/>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183" name="Google Shape;1183;p20"/>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184" name="Google Shape;1184;p20"/>
            <p:cNvGrpSpPr/>
            <p:nvPr/>
          </p:nvGrpSpPr>
          <p:grpSpPr>
            <a:xfrm>
              <a:off x="5869732" y="3377883"/>
              <a:ext cx="432000" cy="101655"/>
              <a:chOff x="5815912" y="201588"/>
              <a:chExt cx="540000" cy="104994"/>
            </a:xfrm>
          </p:grpSpPr>
          <p:sp>
            <p:nvSpPr>
              <p:cNvPr id="1185" name="Google Shape;1185;p20"/>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186" name="Google Shape;1186;p20"/>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187" name="Google Shape;1187;p20"/>
            <p:cNvGrpSpPr/>
            <p:nvPr/>
          </p:nvGrpSpPr>
          <p:grpSpPr>
            <a:xfrm>
              <a:off x="5869732" y="3908820"/>
              <a:ext cx="432000" cy="101655"/>
              <a:chOff x="5815912" y="201588"/>
              <a:chExt cx="540000" cy="104994"/>
            </a:xfrm>
          </p:grpSpPr>
          <p:sp>
            <p:nvSpPr>
              <p:cNvPr id="1188" name="Google Shape;1188;p20"/>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189" name="Google Shape;1189;p20"/>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190" name="Google Shape;1190;p20"/>
            <p:cNvGrpSpPr/>
            <p:nvPr/>
          </p:nvGrpSpPr>
          <p:grpSpPr>
            <a:xfrm>
              <a:off x="5869732" y="4439758"/>
              <a:ext cx="432000" cy="101655"/>
              <a:chOff x="5815912" y="201588"/>
              <a:chExt cx="540000" cy="104994"/>
            </a:xfrm>
          </p:grpSpPr>
          <p:sp>
            <p:nvSpPr>
              <p:cNvPr id="1191" name="Google Shape;1191;p20"/>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192" name="Google Shape;1192;p20"/>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193" name="Google Shape;1193;p20"/>
            <p:cNvGrpSpPr/>
            <p:nvPr/>
          </p:nvGrpSpPr>
          <p:grpSpPr>
            <a:xfrm>
              <a:off x="5869732" y="4970697"/>
              <a:ext cx="432000" cy="101655"/>
              <a:chOff x="5815912" y="201588"/>
              <a:chExt cx="540000" cy="104994"/>
            </a:xfrm>
          </p:grpSpPr>
          <p:sp>
            <p:nvSpPr>
              <p:cNvPr id="1194" name="Google Shape;1194;p20"/>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195" name="Google Shape;1195;p20"/>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196" name="Google Shape;1196;p20"/>
            <p:cNvGrpSpPr/>
            <p:nvPr/>
          </p:nvGrpSpPr>
          <p:grpSpPr>
            <a:xfrm>
              <a:off x="5869732" y="5501635"/>
              <a:ext cx="432000" cy="101655"/>
              <a:chOff x="5815912" y="201588"/>
              <a:chExt cx="540000" cy="104994"/>
            </a:xfrm>
          </p:grpSpPr>
          <p:sp>
            <p:nvSpPr>
              <p:cNvPr id="1197" name="Google Shape;1197;p20"/>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198" name="Google Shape;1198;p20"/>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199" name="Google Shape;1199;p20"/>
            <p:cNvGrpSpPr/>
            <p:nvPr/>
          </p:nvGrpSpPr>
          <p:grpSpPr>
            <a:xfrm>
              <a:off x="5869732" y="6032572"/>
              <a:ext cx="432000" cy="101655"/>
              <a:chOff x="5815912" y="201588"/>
              <a:chExt cx="540000" cy="104994"/>
            </a:xfrm>
          </p:grpSpPr>
          <p:sp>
            <p:nvSpPr>
              <p:cNvPr id="1200" name="Google Shape;1200;p20"/>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201" name="Google Shape;1201;p20"/>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sp>
        <p:nvSpPr>
          <p:cNvPr id="1202" name="Google Shape;1202;p20"/>
          <p:cNvSpPr/>
          <p:nvPr/>
        </p:nvSpPr>
        <p:spPr>
          <a:xfrm rot="-5397851" flipH="1">
            <a:off x="-134005" y="5141776"/>
            <a:ext cx="959700" cy="431400"/>
          </a:xfrm>
          <a:prstGeom prst="round2SameRect">
            <a:avLst>
              <a:gd name="adj1" fmla="val 19819"/>
              <a:gd name="adj2" fmla="val 0"/>
            </a:avLst>
          </a:prstGeom>
          <a:solidFill>
            <a:schemeClr val="accent5"/>
          </a:solidFill>
          <a:ln>
            <a:noFill/>
          </a:ln>
          <a:effectLst>
            <a:outerShdw blurRad="50800" dist="38100" dir="1608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REFLECT</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203" name="Google Shape;1203;p20"/>
          <p:cNvSpPr txBox="1">
            <a:spLocks noGrp="1"/>
          </p:cNvSpPr>
          <p:nvPr>
            <p:ph type="body" idx="1"/>
          </p:nvPr>
        </p:nvSpPr>
        <p:spPr>
          <a:xfrm>
            <a:off x="6533000" y="530075"/>
            <a:ext cx="4844400" cy="6007800"/>
          </a:xfrm>
          <a:prstGeom prst="rect">
            <a:avLst/>
          </a:prstGeom>
        </p:spPr>
        <p:txBody>
          <a:bodyPr spcFirstLastPara="1" wrap="square" lIns="121900" tIns="121900" rIns="121900" bIns="121900" anchor="t" anchorCtr="0">
            <a:noAutofit/>
          </a:bodyPr>
          <a:lstStyle>
            <a:lvl1pPr marL="457200" lvl="0" indent="-342900" rtl="0">
              <a:spcBef>
                <a:spcPts val="0"/>
              </a:spcBef>
              <a:spcAft>
                <a:spcPts val="0"/>
              </a:spcAft>
              <a:buSzPts val="1800"/>
              <a:buChar char="●"/>
              <a:defRPr/>
            </a:lvl1pPr>
            <a:lvl2pPr marL="914400" lvl="1" indent="-342900" rtl="0">
              <a:spcBef>
                <a:spcPts val="2100"/>
              </a:spcBef>
              <a:spcAft>
                <a:spcPts val="0"/>
              </a:spcAft>
              <a:buSzPts val="1800"/>
              <a:buChar char="○"/>
              <a:defRPr/>
            </a:lvl2pPr>
            <a:lvl3pPr marL="1371600" lvl="2" indent="-342900" rtl="0">
              <a:spcBef>
                <a:spcPts val="2100"/>
              </a:spcBef>
              <a:spcAft>
                <a:spcPts val="0"/>
              </a:spcAft>
              <a:buSzPts val="1800"/>
              <a:buChar char="■"/>
              <a:defRPr/>
            </a:lvl3pPr>
            <a:lvl4pPr marL="1828800" lvl="3" indent="-342900" rtl="0">
              <a:spcBef>
                <a:spcPts val="2100"/>
              </a:spcBef>
              <a:spcAft>
                <a:spcPts val="0"/>
              </a:spcAft>
              <a:buSzPts val="1800"/>
              <a:buChar char="●"/>
              <a:defRPr/>
            </a:lvl4pPr>
            <a:lvl5pPr marL="2286000" lvl="4" indent="-342900" rtl="0">
              <a:spcBef>
                <a:spcPts val="2100"/>
              </a:spcBef>
              <a:spcAft>
                <a:spcPts val="0"/>
              </a:spcAft>
              <a:buSzPts val="1800"/>
              <a:buChar char="○"/>
              <a:defRPr/>
            </a:lvl5pPr>
            <a:lvl6pPr marL="2743200" lvl="5" indent="-342900" rtl="0">
              <a:spcBef>
                <a:spcPts val="2100"/>
              </a:spcBef>
              <a:spcAft>
                <a:spcPts val="0"/>
              </a:spcAft>
              <a:buSzPts val="1800"/>
              <a:buChar char="■"/>
              <a:defRPr/>
            </a:lvl6pPr>
            <a:lvl7pPr marL="3200400" lvl="6" indent="-342900" rtl="0">
              <a:spcBef>
                <a:spcPts val="2100"/>
              </a:spcBef>
              <a:spcAft>
                <a:spcPts val="0"/>
              </a:spcAft>
              <a:buSzPts val="1800"/>
              <a:buChar char="●"/>
              <a:defRPr/>
            </a:lvl7pPr>
            <a:lvl8pPr marL="3657600" lvl="7" indent="-342900" rtl="0">
              <a:spcBef>
                <a:spcPts val="2100"/>
              </a:spcBef>
              <a:spcAft>
                <a:spcPts val="0"/>
              </a:spcAft>
              <a:buSzPts val="1800"/>
              <a:buChar char="○"/>
              <a:defRPr/>
            </a:lvl8pPr>
            <a:lvl9pPr marL="4114800" lvl="8" indent="-342900" rtl="0">
              <a:spcBef>
                <a:spcPts val="2100"/>
              </a:spcBef>
              <a:spcAft>
                <a:spcPts val="2100"/>
              </a:spcAft>
              <a:buSzPts val="1800"/>
              <a:buChar char="■"/>
              <a:defRPr/>
            </a:lvl9pPr>
          </a:lstStyle>
          <a:p>
            <a:endParaRPr/>
          </a:p>
        </p:txBody>
      </p:sp>
      <p:sp>
        <p:nvSpPr>
          <p:cNvPr id="1204" name="Google Shape;1204;p20"/>
          <p:cNvSpPr txBox="1">
            <a:spLocks noGrp="1"/>
          </p:cNvSpPr>
          <p:nvPr>
            <p:ph type="body" idx="2"/>
          </p:nvPr>
        </p:nvSpPr>
        <p:spPr>
          <a:xfrm>
            <a:off x="791475" y="1438800"/>
            <a:ext cx="4844400" cy="5076900"/>
          </a:xfrm>
          <a:prstGeom prst="rect">
            <a:avLst/>
          </a:prstGeom>
        </p:spPr>
        <p:txBody>
          <a:bodyPr spcFirstLastPara="1" wrap="square" lIns="121900" tIns="121900" rIns="121900" bIns="121900" anchor="t" anchorCtr="0">
            <a:noAutofit/>
          </a:bodyPr>
          <a:lstStyle>
            <a:lvl1pPr marL="457200" lvl="0" indent="-342900" rtl="0">
              <a:spcBef>
                <a:spcPts val="0"/>
              </a:spcBef>
              <a:spcAft>
                <a:spcPts val="0"/>
              </a:spcAft>
              <a:buSzPts val="1800"/>
              <a:buChar char="●"/>
              <a:defRPr/>
            </a:lvl1pPr>
            <a:lvl2pPr marL="914400" lvl="1" indent="-342900" rtl="0">
              <a:spcBef>
                <a:spcPts val="2100"/>
              </a:spcBef>
              <a:spcAft>
                <a:spcPts val="0"/>
              </a:spcAft>
              <a:buSzPts val="1800"/>
              <a:buChar char="○"/>
              <a:defRPr/>
            </a:lvl2pPr>
            <a:lvl3pPr marL="1371600" lvl="2" indent="-342900" rtl="0">
              <a:spcBef>
                <a:spcPts val="2100"/>
              </a:spcBef>
              <a:spcAft>
                <a:spcPts val="0"/>
              </a:spcAft>
              <a:buSzPts val="1800"/>
              <a:buChar char="■"/>
              <a:defRPr/>
            </a:lvl3pPr>
            <a:lvl4pPr marL="1828800" lvl="3" indent="-342900" rtl="0">
              <a:spcBef>
                <a:spcPts val="2100"/>
              </a:spcBef>
              <a:spcAft>
                <a:spcPts val="0"/>
              </a:spcAft>
              <a:buSzPts val="1800"/>
              <a:buChar char="●"/>
              <a:defRPr/>
            </a:lvl4pPr>
            <a:lvl5pPr marL="2286000" lvl="4" indent="-342900" rtl="0">
              <a:spcBef>
                <a:spcPts val="2100"/>
              </a:spcBef>
              <a:spcAft>
                <a:spcPts val="0"/>
              </a:spcAft>
              <a:buSzPts val="1800"/>
              <a:buChar char="○"/>
              <a:defRPr/>
            </a:lvl5pPr>
            <a:lvl6pPr marL="2743200" lvl="5" indent="-342900" rtl="0">
              <a:spcBef>
                <a:spcPts val="2100"/>
              </a:spcBef>
              <a:spcAft>
                <a:spcPts val="0"/>
              </a:spcAft>
              <a:buSzPts val="1800"/>
              <a:buChar char="■"/>
              <a:defRPr/>
            </a:lvl6pPr>
            <a:lvl7pPr marL="3200400" lvl="6" indent="-342900" rtl="0">
              <a:spcBef>
                <a:spcPts val="2100"/>
              </a:spcBef>
              <a:spcAft>
                <a:spcPts val="0"/>
              </a:spcAft>
              <a:buSzPts val="1800"/>
              <a:buChar char="●"/>
              <a:defRPr/>
            </a:lvl7pPr>
            <a:lvl8pPr marL="3657600" lvl="7" indent="-342900" rtl="0">
              <a:spcBef>
                <a:spcPts val="2100"/>
              </a:spcBef>
              <a:spcAft>
                <a:spcPts val="0"/>
              </a:spcAft>
              <a:buSzPts val="1800"/>
              <a:buChar char="○"/>
              <a:defRPr/>
            </a:lvl8pPr>
            <a:lvl9pPr marL="4114800" lvl="8" indent="-342900" rtl="0">
              <a:spcBef>
                <a:spcPts val="2100"/>
              </a:spcBef>
              <a:spcAft>
                <a:spcPts val="2100"/>
              </a:spcAft>
              <a:buSzPts val="1800"/>
              <a:buChar char="■"/>
              <a:defRPr/>
            </a:lvl9pPr>
          </a:lstStyle>
          <a:p>
            <a:endParaRPr/>
          </a:p>
        </p:txBody>
      </p:sp>
      <p:sp>
        <p:nvSpPr>
          <p:cNvPr id="1205" name="Google Shape;1205;p20">
            <a:hlinkClick r:id="rId2" action="ppaction://hlinksldjump"/>
          </p:cNvPr>
          <p:cNvSpPr/>
          <p:nvPr/>
        </p:nvSpPr>
        <p:spPr>
          <a:xfrm rot="5397851">
            <a:off x="-117745" y="34207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206" name="Google Shape;1206;p20">
            <a:hlinkClick r:id="" action="ppaction://noaction"/>
          </p:cNvPr>
          <p:cNvSpPr/>
          <p:nvPr/>
        </p:nvSpPr>
        <p:spPr>
          <a:xfrm rot="5397851">
            <a:off x="-117745" y="130217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207" name="Google Shape;1207;p20">
            <a:hlinkClick r:id="" action="ppaction://noaction"/>
          </p:cNvPr>
          <p:cNvSpPr/>
          <p:nvPr/>
        </p:nvSpPr>
        <p:spPr>
          <a:xfrm rot="5397851">
            <a:off x="-117745" y="226227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208" name="Google Shape;1208;p20">
            <a:hlinkClick r:id="" action="ppaction://noaction"/>
          </p:cNvPr>
          <p:cNvSpPr/>
          <p:nvPr/>
        </p:nvSpPr>
        <p:spPr>
          <a:xfrm rot="5397851">
            <a:off x="-117745" y="322237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209" name="Google Shape;1209;p20">
            <a:hlinkClick r:id="" action="ppaction://noaction"/>
          </p:cNvPr>
          <p:cNvSpPr/>
          <p:nvPr/>
        </p:nvSpPr>
        <p:spPr>
          <a:xfrm rot="5397851">
            <a:off x="-117745" y="418247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210" name="Google Shape;1210;p20">
            <a:hlinkClick r:id="" action="ppaction://noaction"/>
          </p:cNvPr>
          <p:cNvSpPr/>
          <p:nvPr/>
        </p:nvSpPr>
        <p:spPr>
          <a:xfrm rot="5397851">
            <a:off x="-117745" y="514257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211" name="Google Shape;1211;p20">
            <a:hlinkClick r:id="" action="ppaction://noaction"/>
          </p:cNvPr>
          <p:cNvSpPr/>
          <p:nvPr/>
        </p:nvSpPr>
        <p:spPr>
          <a:xfrm rot="5397851">
            <a:off x="11347130" y="61470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08 Reflect 3">
  <p:cSld name="CUSTOM_16_1_1_1_1_1_1">
    <p:spTree>
      <p:nvGrpSpPr>
        <p:cNvPr id="1" name="Shape 1212"/>
        <p:cNvGrpSpPr/>
        <p:nvPr/>
      </p:nvGrpSpPr>
      <p:grpSpPr>
        <a:xfrm>
          <a:off x="0" y="0"/>
          <a:ext cx="0" cy="0"/>
          <a:chOff x="0" y="0"/>
          <a:chExt cx="0" cy="0"/>
        </a:xfrm>
      </p:grpSpPr>
      <p:sp>
        <p:nvSpPr>
          <p:cNvPr id="1213" name="Google Shape;1213;p21"/>
          <p:cNvSpPr/>
          <p:nvPr/>
        </p:nvSpPr>
        <p:spPr>
          <a:xfrm>
            <a:off x="460150" y="77757"/>
            <a:ext cx="5611312"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chemeClr val="dk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214" name="Google Shape;1214;p21"/>
          <p:cNvSpPr/>
          <p:nvPr/>
        </p:nvSpPr>
        <p:spPr>
          <a:xfrm rot="-5397851" flipH="1">
            <a:off x="-134005" y="342065"/>
            <a:ext cx="959700" cy="431400"/>
          </a:xfrm>
          <a:prstGeom prst="round2SameRect">
            <a:avLst>
              <a:gd name="adj1" fmla="val 19819"/>
              <a:gd name="adj2" fmla="val 0"/>
            </a:avLst>
          </a:prstGeom>
          <a:solidFill>
            <a:schemeClr val="lt2"/>
          </a:solidFill>
          <a:ln>
            <a:noFill/>
          </a:ln>
          <a:effectLst>
            <a:outerShdw blurRad="50800" dist="38100" dir="1602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ENGAGE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215" name="Google Shape;1215;p21"/>
          <p:cNvSpPr/>
          <p:nvPr/>
        </p:nvSpPr>
        <p:spPr>
          <a:xfrm rot="-5397851" flipH="1">
            <a:off x="-134005" y="1302007"/>
            <a:ext cx="959700" cy="431400"/>
          </a:xfrm>
          <a:prstGeom prst="round2SameRect">
            <a:avLst>
              <a:gd name="adj1" fmla="val 19819"/>
              <a:gd name="adj2" fmla="val 0"/>
            </a:avLst>
          </a:prstGeom>
          <a:solidFill>
            <a:schemeClr val="accent1"/>
          </a:solidFill>
          <a:ln>
            <a:noFill/>
          </a:ln>
          <a:effectLst>
            <a:outerShdw blurRad="50800" dist="38100" dir="1602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EXPLORE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216" name="Google Shape;1216;p21"/>
          <p:cNvSpPr/>
          <p:nvPr/>
        </p:nvSpPr>
        <p:spPr>
          <a:xfrm rot="-5397851" flipH="1">
            <a:off x="-134005" y="2261949"/>
            <a:ext cx="959700" cy="431400"/>
          </a:xfrm>
          <a:prstGeom prst="round2SameRect">
            <a:avLst>
              <a:gd name="adj1" fmla="val 19819"/>
              <a:gd name="adj2" fmla="val 0"/>
            </a:avLst>
          </a:prstGeom>
          <a:solidFill>
            <a:schemeClr val="accent2"/>
          </a:solidFill>
          <a:ln>
            <a:noFill/>
          </a:ln>
          <a:effectLst>
            <a:outerShdw blurRad="50800" dist="38100" dir="1608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EXPLAIN</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217" name="Google Shape;1217;p21"/>
          <p:cNvSpPr/>
          <p:nvPr/>
        </p:nvSpPr>
        <p:spPr>
          <a:xfrm rot="-5397851" flipH="1">
            <a:off x="-134005" y="3221892"/>
            <a:ext cx="959700" cy="431400"/>
          </a:xfrm>
          <a:prstGeom prst="round2SameRect">
            <a:avLst>
              <a:gd name="adj1" fmla="val 19819"/>
              <a:gd name="adj2" fmla="val 0"/>
            </a:avLst>
          </a:prstGeom>
          <a:solidFill>
            <a:schemeClr val="accent3"/>
          </a:solidFill>
          <a:ln>
            <a:noFill/>
          </a:ln>
          <a:effectLst>
            <a:outerShdw blurRad="50800" dist="38100" dir="1608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APPLY</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218" name="Google Shape;1218;p21"/>
          <p:cNvSpPr/>
          <p:nvPr/>
        </p:nvSpPr>
        <p:spPr>
          <a:xfrm rot="-5397851" flipH="1">
            <a:off x="-134005" y="4181834"/>
            <a:ext cx="959700" cy="431400"/>
          </a:xfrm>
          <a:prstGeom prst="round2SameRect">
            <a:avLst>
              <a:gd name="adj1" fmla="val 19819"/>
              <a:gd name="adj2" fmla="val 0"/>
            </a:avLst>
          </a:prstGeom>
          <a:solidFill>
            <a:schemeClr val="accent4"/>
          </a:solidFill>
          <a:ln>
            <a:noFill/>
          </a:ln>
          <a:effectLst>
            <a:outerShdw blurRad="50800" dist="38100" dir="1608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SHARE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219" name="Google Shape;1219;p21"/>
          <p:cNvSpPr/>
          <p:nvPr/>
        </p:nvSpPr>
        <p:spPr>
          <a:xfrm rot="-5397851" flipH="1">
            <a:off x="-134005" y="5141776"/>
            <a:ext cx="959700" cy="431400"/>
          </a:xfrm>
          <a:prstGeom prst="round2SameRect">
            <a:avLst>
              <a:gd name="adj1" fmla="val 19819"/>
              <a:gd name="adj2" fmla="val 0"/>
            </a:avLst>
          </a:prstGeom>
          <a:solidFill>
            <a:schemeClr val="accent5"/>
          </a:solidFill>
          <a:ln>
            <a:noFill/>
          </a:ln>
          <a:effectLst>
            <a:outerShdw blurRad="50800" dist="38100" dir="1608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REFLECT</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220" name="Google Shape;1220;p21"/>
          <p:cNvSpPr/>
          <p:nvPr/>
        </p:nvSpPr>
        <p:spPr>
          <a:xfrm rot="-15781">
            <a:off x="5697982" y="124051"/>
            <a:ext cx="849609" cy="6607261"/>
          </a:xfrm>
          <a:prstGeom prst="rect">
            <a:avLst/>
          </a:prstGeom>
          <a:solidFill>
            <a:srgbClr val="2626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221" name="Google Shape;1221;p21"/>
          <p:cNvSpPr/>
          <p:nvPr/>
        </p:nvSpPr>
        <p:spPr>
          <a:xfrm rot="10800000">
            <a:off x="6108850" y="77757"/>
            <a:ext cx="5611312"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chemeClr val="dk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222" name="Google Shape;1222;p21"/>
          <p:cNvSpPr/>
          <p:nvPr/>
        </p:nvSpPr>
        <p:spPr>
          <a:xfrm rot="5397851">
            <a:off x="11332255" y="6101703"/>
            <a:ext cx="959700" cy="431400"/>
          </a:xfrm>
          <a:prstGeom prst="round2SameRect">
            <a:avLst>
              <a:gd name="adj1" fmla="val 19819"/>
              <a:gd name="adj2" fmla="val 0"/>
            </a:avLst>
          </a:prstGeom>
          <a:solidFill>
            <a:schemeClr val="accent6"/>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EXTEND</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223" name="Google Shape;1223;p21"/>
          <p:cNvSpPr/>
          <p:nvPr/>
        </p:nvSpPr>
        <p:spPr>
          <a:xfrm flipH="1">
            <a:off x="6119328" y="77757"/>
            <a:ext cx="5528386"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rgbClr val="F2F2F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224" name="Google Shape;1224;p21"/>
          <p:cNvSpPr/>
          <p:nvPr/>
        </p:nvSpPr>
        <p:spPr>
          <a:xfrm>
            <a:off x="541177" y="77757"/>
            <a:ext cx="5528386"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rgbClr val="F2F2F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225" name="Google Shape;1225;p21"/>
          <p:cNvSpPr txBox="1">
            <a:spLocks noGrp="1"/>
          </p:cNvSpPr>
          <p:nvPr>
            <p:ph type="title"/>
          </p:nvPr>
        </p:nvSpPr>
        <p:spPr>
          <a:xfrm>
            <a:off x="795575" y="359550"/>
            <a:ext cx="4844400" cy="731400"/>
          </a:xfrm>
          <a:prstGeom prst="rect">
            <a:avLst/>
          </a:prstGeom>
          <a:solidFill>
            <a:schemeClr val="accent5"/>
          </a:solidFill>
        </p:spPr>
        <p:txBody>
          <a:bodyPr spcFirstLastPara="1" wrap="square" lIns="121900" tIns="121900" rIns="121900" bIns="121900" anchor="t" anchorCtr="0">
            <a:noAutofit/>
          </a:bodyPr>
          <a:lstStyle>
            <a:lvl1pPr marL="0" marR="0" lvl="0" indent="0" rtl="0">
              <a:lnSpc>
                <a:spcPct val="100000"/>
              </a:lnSpc>
              <a:spcBef>
                <a:spcPts val="0"/>
              </a:spcBef>
              <a:spcAft>
                <a:spcPts val="0"/>
              </a:spcAft>
              <a:buClr>
                <a:schemeClr val="lt1"/>
              </a:buClr>
              <a:buSzPts val="3700"/>
              <a:buFont typeface="Barlow Semi Condensed Medium"/>
              <a:buNone/>
              <a:defRPr>
                <a:solidFill>
                  <a:schemeClr val="lt1"/>
                </a:solidFill>
              </a:defRPr>
            </a:lvl1pPr>
            <a:lvl2pPr lvl="1"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2pPr>
            <a:lvl3pPr lvl="2"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3pPr>
            <a:lvl4pPr lvl="3"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4pPr>
            <a:lvl5pPr lvl="4"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5pPr>
            <a:lvl6pPr lvl="5"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6pPr>
            <a:lvl7pPr lvl="6"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7pPr>
            <a:lvl8pPr lvl="7"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8pPr>
            <a:lvl9pPr lvl="8"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9pPr>
          </a:lstStyle>
          <a:p>
            <a:endParaRPr/>
          </a:p>
        </p:txBody>
      </p:sp>
      <p:grpSp>
        <p:nvGrpSpPr>
          <p:cNvPr id="1226" name="Google Shape;1226;p21"/>
          <p:cNvGrpSpPr/>
          <p:nvPr/>
        </p:nvGrpSpPr>
        <p:grpSpPr>
          <a:xfrm>
            <a:off x="5869732" y="192255"/>
            <a:ext cx="432000" cy="6472908"/>
            <a:chOff x="5869732" y="192255"/>
            <a:chExt cx="432000" cy="6472908"/>
          </a:xfrm>
        </p:grpSpPr>
        <p:grpSp>
          <p:nvGrpSpPr>
            <p:cNvPr id="1227" name="Google Shape;1227;p21"/>
            <p:cNvGrpSpPr/>
            <p:nvPr/>
          </p:nvGrpSpPr>
          <p:grpSpPr>
            <a:xfrm>
              <a:off x="5869732" y="192255"/>
              <a:ext cx="432000" cy="101655"/>
              <a:chOff x="5815912" y="201588"/>
              <a:chExt cx="540000" cy="104994"/>
            </a:xfrm>
          </p:grpSpPr>
          <p:sp>
            <p:nvSpPr>
              <p:cNvPr id="1228" name="Google Shape;1228;p21"/>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229" name="Google Shape;1229;p21"/>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230" name="Google Shape;1230;p21"/>
            <p:cNvGrpSpPr/>
            <p:nvPr/>
          </p:nvGrpSpPr>
          <p:grpSpPr>
            <a:xfrm>
              <a:off x="5869732" y="6563508"/>
              <a:ext cx="432000" cy="101655"/>
              <a:chOff x="5815912" y="201588"/>
              <a:chExt cx="540000" cy="104994"/>
            </a:xfrm>
          </p:grpSpPr>
          <p:sp>
            <p:nvSpPr>
              <p:cNvPr id="1231" name="Google Shape;1231;p21"/>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232" name="Google Shape;1232;p21"/>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233" name="Google Shape;1233;p21"/>
            <p:cNvGrpSpPr/>
            <p:nvPr/>
          </p:nvGrpSpPr>
          <p:grpSpPr>
            <a:xfrm>
              <a:off x="5869732" y="723193"/>
              <a:ext cx="432000" cy="101655"/>
              <a:chOff x="5815912" y="201588"/>
              <a:chExt cx="540000" cy="104994"/>
            </a:xfrm>
          </p:grpSpPr>
          <p:sp>
            <p:nvSpPr>
              <p:cNvPr id="1234" name="Google Shape;1234;p21"/>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235" name="Google Shape;1235;p21"/>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236" name="Google Shape;1236;p21"/>
            <p:cNvGrpSpPr/>
            <p:nvPr/>
          </p:nvGrpSpPr>
          <p:grpSpPr>
            <a:xfrm>
              <a:off x="5869732" y="1254131"/>
              <a:ext cx="432000" cy="101655"/>
              <a:chOff x="5815912" y="201588"/>
              <a:chExt cx="540000" cy="104994"/>
            </a:xfrm>
          </p:grpSpPr>
          <p:sp>
            <p:nvSpPr>
              <p:cNvPr id="1237" name="Google Shape;1237;p21"/>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238" name="Google Shape;1238;p21"/>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239" name="Google Shape;1239;p21"/>
            <p:cNvGrpSpPr/>
            <p:nvPr/>
          </p:nvGrpSpPr>
          <p:grpSpPr>
            <a:xfrm>
              <a:off x="5869732" y="1785069"/>
              <a:ext cx="432000" cy="101655"/>
              <a:chOff x="5815912" y="201588"/>
              <a:chExt cx="540000" cy="104994"/>
            </a:xfrm>
          </p:grpSpPr>
          <p:sp>
            <p:nvSpPr>
              <p:cNvPr id="1240" name="Google Shape;1240;p21"/>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241" name="Google Shape;1241;p21"/>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242" name="Google Shape;1242;p21"/>
            <p:cNvGrpSpPr/>
            <p:nvPr/>
          </p:nvGrpSpPr>
          <p:grpSpPr>
            <a:xfrm>
              <a:off x="5869732" y="2316007"/>
              <a:ext cx="432000" cy="101655"/>
              <a:chOff x="5815912" y="201588"/>
              <a:chExt cx="540000" cy="104994"/>
            </a:xfrm>
          </p:grpSpPr>
          <p:sp>
            <p:nvSpPr>
              <p:cNvPr id="1243" name="Google Shape;1243;p21"/>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244" name="Google Shape;1244;p21"/>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245" name="Google Shape;1245;p21"/>
            <p:cNvGrpSpPr/>
            <p:nvPr/>
          </p:nvGrpSpPr>
          <p:grpSpPr>
            <a:xfrm>
              <a:off x="5869732" y="2846944"/>
              <a:ext cx="432000" cy="101655"/>
              <a:chOff x="5815912" y="201588"/>
              <a:chExt cx="540000" cy="104994"/>
            </a:xfrm>
          </p:grpSpPr>
          <p:sp>
            <p:nvSpPr>
              <p:cNvPr id="1246" name="Google Shape;1246;p21"/>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247" name="Google Shape;1247;p21"/>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248" name="Google Shape;1248;p21"/>
            <p:cNvGrpSpPr/>
            <p:nvPr/>
          </p:nvGrpSpPr>
          <p:grpSpPr>
            <a:xfrm>
              <a:off x="5869732" y="3377883"/>
              <a:ext cx="432000" cy="101655"/>
              <a:chOff x="5815912" y="201588"/>
              <a:chExt cx="540000" cy="104994"/>
            </a:xfrm>
          </p:grpSpPr>
          <p:sp>
            <p:nvSpPr>
              <p:cNvPr id="1249" name="Google Shape;1249;p21"/>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250" name="Google Shape;1250;p21"/>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251" name="Google Shape;1251;p21"/>
            <p:cNvGrpSpPr/>
            <p:nvPr/>
          </p:nvGrpSpPr>
          <p:grpSpPr>
            <a:xfrm>
              <a:off x="5869732" y="3908820"/>
              <a:ext cx="432000" cy="101655"/>
              <a:chOff x="5815912" y="201588"/>
              <a:chExt cx="540000" cy="104994"/>
            </a:xfrm>
          </p:grpSpPr>
          <p:sp>
            <p:nvSpPr>
              <p:cNvPr id="1252" name="Google Shape;1252;p21"/>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253" name="Google Shape;1253;p21"/>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254" name="Google Shape;1254;p21"/>
            <p:cNvGrpSpPr/>
            <p:nvPr/>
          </p:nvGrpSpPr>
          <p:grpSpPr>
            <a:xfrm>
              <a:off x="5869732" y="4439758"/>
              <a:ext cx="432000" cy="101655"/>
              <a:chOff x="5815912" y="201588"/>
              <a:chExt cx="540000" cy="104994"/>
            </a:xfrm>
          </p:grpSpPr>
          <p:sp>
            <p:nvSpPr>
              <p:cNvPr id="1255" name="Google Shape;1255;p21"/>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256" name="Google Shape;1256;p21"/>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257" name="Google Shape;1257;p21"/>
            <p:cNvGrpSpPr/>
            <p:nvPr/>
          </p:nvGrpSpPr>
          <p:grpSpPr>
            <a:xfrm>
              <a:off x="5869732" y="4970697"/>
              <a:ext cx="432000" cy="101655"/>
              <a:chOff x="5815912" y="201588"/>
              <a:chExt cx="540000" cy="104994"/>
            </a:xfrm>
          </p:grpSpPr>
          <p:sp>
            <p:nvSpPr>
              <p:cNvPr id="1258" name="Google Shape;1258;p21"/>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259" name="Google Shape;1259;p21"/>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260" name="Google Shape;1260;p21"/>
            <p:cNvGrpSpPr/>
            <p:nvPr/>
          </p:nvGrpSpPr>
          <p:grpSpPr>
            <a:xfrm>
              <a:off x="5869732" y="5501635"/>
              <a:ext cx="432000" cy="101655"/>
              <a:chOff x="5815912" y="201588"/>
              <a:chExt cx="540000" cy="104994"/>
            </a:xfrm>
          </p:grpSpPr>
          <p:sp>
            <p:nvSpPr>
              <p:cNvPr id="1261" name="Google Shape;1261;p21"/>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262" name="Google Shape;1262;p21"/>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263" name="Google Shape;1263;p21"/>
            <p:cNvGrpSpPr/>
            <p:nvPr/>
          </p:nvGrpSpPr>
          <p:grpSpPr>
            <a:xfrm>
              <a:off x="5869732" y="6032572"/>
              <a:ext cx="432000" cy="101655"/>
              <a:chOff x="5815912" y="201588"/>
              <a:chExt cx="540000" cy="104994"/>
            </a:xfrm>
          </p:grpSpPr>
          <p:sp>
            <p:nvSpPr>
              <p:cNvPr id="1264" name="Google Shape;1264;p21"/>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265" name="Google Shape;1265;p21"/>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sp>
        <p:nvSpPr>
          <p:cNvPr id="1266" name="Google Shape;1266;p21"/>
          <p:cNvSpPr txBox="1">
            <a:spLocks noGrp="1"/>
          </p:cNvSpPr>
          <p:nvPr>
            <p:ph type="body" idx="1"/>
          </p:nvPr>
        </p:nvSpPr>
        <p:spPr>
          <a:xfrm>
            <a:off x="6533000" y="530075"/>
            <a:ext cx="4844400" cy="6007800"/>
          </a:xfrm>
          <a:prstGeom prst="rect">
            <a:avLst/>
          </a:prstGeom>
        </p:spPr>
        <p:txBody>
          <a:bodyPr spcFirstLastPara="1" wrap="square" lIns="121900" tIns="121900" rIns="121900" bIns="121900" anchor="t" anchorCtr="0">
            <a:noAutofit/>
          </a:bodyPr>
          <a:lstStyle>
            <a:lvl1pPr marL="457200" lvl="0" indent="-342900" rtl="0">
              <a:spcBef>
                <a:spcPts val="0"/>
              </a:spcBef>
              <a:spcAft>
                <a:spcPts val="0"/>
              </a:spcAft>
              <a:buSzPts val="1800"/>
              <a:buChar char="●"/>
              <a:defRPr/>
            </a:lvl1pPr>
            <a:lvl2pPr marL="914400" lvl="1" indent="-342900" rtl="0">
              <a:spcBef>
                <a:spcPts val="2100"/>
              </a:spcBef>
              <a:spcAft>
                <a:spcPts val="0"/>
              </a:spcAft>
              <a:buSzPts val="1800"/>
              <a:buChar char="○"/>
              <a:defRPr/>
            </a:lvl2pPr>
            <a:lvl3pPr marL="1371600" lvl="2" indent="-342900" rtl="0">
              <a:spcBef>
                <a:spcPts val="2100"/>
              </a:spcBef>
              <a:spcAft>
                <a:spcPts val="0"/>
              </a:spcAft>
              <a:buSzPts val="1800"/>
              <a:buChar char="■"/>
              <a:defRPr/>
            </a:lvl3pPr>
            <a:lvl4pPr marL="1828800" lvl="3" indent="-342900" rtl="0">
              <a:spcBef>
                <a:spcPts val="2100"/>
              </a:spcBef>
              <a:spcAft>
                <a:spcPts val="0"/>
              </a:spcAft>
              <a:buSzPts val="1800"/>
              <a:buChar char="●"/>
              <a:defRPr/>
            </a:lvl4pPr>
            <a:lvl5pPr marL="2286000" lvl="4" indent="-342900" rtl="0">
              <a:spcBef>
                <a:spcPts val="2100"/>
              </a:spcBef>
              <a:spcAft>
                <a:spcPts val="0"/>
              </a:spcAft>
              <a:buSzPts val="1800"/>
              <a:buChar char="○"/>
              <a:defRPr/>
            </a:lvl5pPr>
            <a:lvl6pPr marL="2743200" lvl="5" indent="-342900" rtl="0">
              <a:spcBef>
                <a:spcPts val="2100"/>
              </a:spcBef>
              <a:spcAft>
                <a:spcPts val="0"/>
              </a:spcAft>
              <a:buSzPts val="1800"/>
              <a:buChar char="■"/>
              <a:defRPr/>
            </a:lvl6pPr>
            <a:lvl7pPr marL="3200400" lvl="6" indent="-342900" rtl="0">
              <a:spcBef>
                <a:spcPts val="2100"/>
              </a:spcBef>
              <a:spcAft>
                <a:spcPts val="0"/>
              </a:spcAft>
              <a:buSzPts val="1800"/>
              <a:buChar char="●"/>
              <a:defRPr/>
            </a:lvl7pPr>
            <a:lvl8pPr marL="3657600" lvl="7" indent="-342900" rtl="0">
              <a:spcBef>
                <a:spcPts val="2100"/>
              </a:spcBef>
              <a:spcAft>
                <a:spcPts val="0"/>
              </a:spcAft>
              <a:buSzPts val="1800"/>
              <a:buChar char="○"/>
              <a:defRPr/>
            </a:lvl8pPr>
            <a:lvl9pPr marL="4114800" lvl="8" indent="-342900" rtl="0">
              <a:spcBef>
                <a:spcPts val="2100"/>
              </a:spcBef>
              <a:spcAft>
                <a:spcPts val="2100"/>
              </a:spcAft>
              <a:buSzPts val="1800"/>
              <a:buChar char="■"/>
              <a:defRPr/>
            </a:lvl9pPr>
          </a:lstStyle>
          <a:p>
            <a:endParaRPr/>
          </a:p>
        </p:txBody>
      </p:sp>
      <p:sp>
        <p:nvSpPr>
          <p:cNvPr id="1267" name="Google Shape;1267;p21"/>
          <p:cNvSpPr txBox="1">
            <a:spLocks noGrp="1"/>
          </p:cNvSpPr>
          <p:nvPr>
            <p:ph type="body" idx="2"/>
          </p:nvPr>
        </p:nvSpPr>
        <p:spPr>
          <a:xfrm>
            <a:off x="791475" y="1438800"/>
            <a:ext cx="4844400" cy="5076900"/>
          </a:xfrm>
          <a:prstGeom prst="rect">
            <a:avLst/>
          </a:prstGeom>
        </p:spPr>
        <p:txBody>
          <a:bodyPr spcFirstLastPara="1" wrap="square" lIns="121900" tIns="121900" rIns="121900" bIns="121900" anchor="t" anchorCtr="0">
            <a:noAutofit/>
          </a:bodyPr>
          <a:lstStyle>
            <a:lvl1pPr marL="457200" lvl="0" indent="-342900" rtl="0">
              <a:spcBef>
                <a:spcPts val="0"/>
              </a:spcBef>
              <a:spcAft>
                <a:spcPts val="0"/>
              </a:spcAft>
              <a:buSzPts val="1800"/>
              <a:buChar char="●"/>
              <a:defRPr/>
            </a:lvl1pPr>
            <a:lvl2pPr marL="914400" lvl="1" indent="-342900" rtl="0">
              <a:spcBef>
                <a:spcPts val="2100"/>
              </a:spcBef>
              <a:spcAft>
                <a:spcPts val="0"/>
              </a:spcAft>
              <a:buSzPts val="1800"/>
              <a:buChar char="○"/>
              <a:defRPr/>
            </a:lvl2pPr>
            <a:lvl3pPr marL="1371600" lvl="2" indent="-342900" rtl="0">
              <a:spcBef>
                <a:spcPts val="2100"/>
              </a:spcBef>
              <a:spcAft>
                <a:spcPts val="0"/>
              </a:spcAft>
              <a:buSzPts val="1800"/>
              <a:buChar char="■"/>
              <a:defRPr/>
            </a:lvl3pPr>
            <a:lvl4pPr marL="1828800" lvl="3" indent="-342900" rtl="0">
              <a:spcBef>
                <a:spcPts val="2100"/>
              </a:spcBef>
              <a:spcAft>
                <a:spcPts val="0"/>
              </a:spcAft>
              <a:buSzPts val="1800"/>
              <a:buChar char="●"/>
              <a:defRPr/>
            </a:lvl4pPr>
            <a:lvl5pPr marL="2286000" lvl="4" indent="-342900" rtl="0">
              <a:spcBef>
                <a:spcPts val="2100"/>
              </a:spcBef>
              <a:spcAft>
                <a:spcPts val="0"/>
              </a:spcAft>
              <a:buSzPts val="1800"/>
              <a:buChar char="○"/>
              <a:defRPr/>
            </a:lvl5pPr>
            <a:lvl6pPr marL="2743200" lvl="5" indent="-342900" rtl="0">
              <a:spcBef>
                <a:spcPts val="2100"/>
              </a:spcBef>
              <a:spcAft>
                <a:spcPts val="0"/>
              </a:spcAft>
              <a:buSzPts val="1800"/>
              <a:buChar char="■"/>
              <a:defRPr/>
            </a:lvl6pPr>
            <a:lvl7pPr marL="3200400" lvl="6" indent="-342900" rtl="0">
              <a:spcBef>
                <a:spcPts val="2100"/>
              </a:spcBef>
              <a:spcAft>
                <a:spcPts val="0"/>
              </a:spcAft>
              <a:buSzPts val="1800"/>
              <a:buChar char="●"/>
              <a:defRPr/>
            </a:lvl7pPr>
            <a:lvl8pPr marL="3657600" lvl="7" indent="-342900" rtl="0">
              <a:spcBef>
                <a:spcPts val="2100"/>
              </a:spcBef>
              <a:spcAft>
                <a:spcPts val="0"/>
              </a:spcAft>
              <a:buSzPts val="1800"/>
              <a:buChar char="○"/>
              <a:defRPr/>
            </a:lvl8pPr>
            <a:lvl9pPr marL="4114800" lvl="8" indent="-342900" rtl="0">
              <a:spcBef>
                <a:spcPts val="2100"/>
              </a:spcBef>
              <a:spcAft>
                <a:spcPts val="2100"/>
              </a:spcAft>
              <a:buSzPts val="1800"/>
              <a:buChar char="■"/>
              <a:defRPr/>
            </a:lvl9pPr>
          </a:lstStyle>
          <a:p>
            <a:endParaRPr/>
          </a:p>
        </p:txBody>
      </p:sp>
      <p:sp>
        <p:nvSpPr>
          <p:cNvPr id="1268" name="Google Shape;1268;p21">
            <a:hlinkClick r:id="" action="ppaction://noaction"/>
          </p:cNvPr>
          <p:cNvSpPr/>
          <p:nvPr/>
        </p:nvSpPr>
        <p:spPr>
          <a:xfrm rot="5397851">
            <a:off x="11347130" y="61470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269" name="Google Shape;1269;p21">
            <a:hlinkClick r:id="rId2" action="ppaction://hlinksldjump"/>
          </p:cNvPr>
          <p:cNvSpPr/>
          <p:nvPr/>
        </p:nvSpPr>
        <p:spPr>
          <a:xfrm rot="5397851">
            <a:off x="-117745" y="34207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270" name="Google Shape;1270;p21">
            <a:hlinkClick r:id="" action="ppaction://noaction"/>
          </p:cNvPr>
          <p:cNvSpPr/>
          <p:nvPr/>
        </p:nvSpPr>
        <p:spPr>
          <a:xfrm rot="5397851">
            <a:off x="-117745" y="130217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271" name="Google Shape;1271;p21">
            <a:hlinkClick r:id="" action="ppaction://noaction"/>
          </p:cNvPr>
          <p:cNvSpPr/>
          <p:nvPr/>
        </p:nvSpPr>
        <p:spPr>
          <a:xfrm rot="5397851">
            <a:off x="-117745" y="226227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272" name="Google Shape;1272;p21">
            <a:hlinkClick r:id="" action="ppaction://noaction"/>
          </p:cNvPr>
          <p:cNvSpPr/>
          <p:nvPr/>
        </p:nvSpPr>
        <p:spPr>
          <a:xfrm rot="5397851">
            <a:off x="-117745" y="322237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273" name="Google Shape;1273;p21">
            <a:hlinkClick r:id="" action="ppaction://noaction"/>
          </p:cNvPr>
          <p:cNvSpPr/>
          <p:nvPr/>
        </p:nvSpPr>
        <p:spPr>
          <a:xfrm rot="5397851">
            <a:off x="-117745" y="418247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274" name="Google Shape;1274;p21">
            <a:hlinkClick r:id="" action="ppaction://noaction"/>
          </p:cNvPr>
          <p:cNvSpPr/>
          <p:nvPr/>
        </p:nvSpPr>
        <p:spPr>
          <a:xfrm rot="5397851">
            <a:off x="-117745" y="514257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09 Extend 1">
  <p:cSld name="CUSTOM_16_1_1_1_1_1_1_2">
    <p:spTree>
      <p:nvGrpSpPr>
        <p:cNvPr id="1" name="Shape 1275"/>
        <p:cNvGrpSpPr/>
        <p:nvPr/>
      </p:nvGrpSpPr>
      <p:grpSpPr>
        <a:xfrm>
          <a:off x="0" y="0"/>
          <a:ext cx="0" cy="0"/>
          <a:chOff x="0" y="0"/>
          <a:chExt cx="0" cy="0"/>
        </a:xfrm>
      </p:grpSpPr>
      <p:sp>
        <p:nvSpPr>
          <p:cNvPr id="1276" name="Google Shape;1276;p22"/>
          <p:cNvSpPr/>
          <p:nvPr/>
        </p:nvSpPr>
        <p:spPr>
          <a:xfrm>
            <a:off x="460150" y="77757"/>
            <a:ext cx="5611312"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chemeClr val="dk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277" name="Google Shape;1277;p22"/>
          <p:cNvSpPr/>
          <p:nvPr/>
        </p:nvSpPr>
        <p:spPr>
          <a:xfrm rot="-5397851" flipH="1">
            <a:off x="-134005" y="342065"/>
            <a:ext cx="959700" cy="431400"/>
          </a:xfrm>
          <a:prstGeom prst="round2SameRect">
            <a:avLst>
              <a:gd name="adj1" fmla="val 19819"/>
              <a:gd name="adj2" fmla="val 0"/>
            </a:avLst>
          </a:prstGeom>
          <a:solidFill>
            <a:schemeClr val="lt2"/>
          </a:solidFill>
          <a:ln>
            <a:noFill/>
          </a:ln>
          <a:effectLst>
            <a:outerShdw blurRad="50800" dist="38100" dir="1602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ENGAGE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278" name="Google Shape;1278;p22"/>
          <p:cNvSpPr/>
          <p:nvPr/>
        </p:nvSpPr>
        <p:spPr>
          <a:xfrm rot="-5397851" flipH="1">
            <a:off x="-134005" y="1302007"/>
            <a:ext cx="959700" cy="431400"/>
          </a:xfrm>
          <a:prstGeom prst="round2SameRect">
            <a:avLst>
              <a:gd name="adj1" fmla="val 19819"/>
              <a:gd name="adj2" fmla="val 0"/>
            </a:avLst>
          </a:prstGeom>
          <a:solidFill>
            <a:schemeClr val="accent1"/>
          </a:solidFill>
          <a:ln>
            <a:noFill/>
          </a:ln>
          <a:effectLst>
            <a:outerShdw blurRad="50800" dist="38100" dir="1602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EXPLORE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279" name="Google Shape;1279;p22"/>
          <p:cNvSpPr/>
          <p:nvPr/>
        </p:nvSpPr>
        <p:spPr>
          <a:xfrm rot="-5397851" flipH="1">
            <a:off x="-134005" y="2261949"/>
            <a:ext cx="959700" cy="431400"/>
          </a:xfrm>
          <a:prstGeom prst="round2SameRect">
            <a:avLst>
              <a:gd name="adj1" fmla="val 19819"/>
              <a:gd name="adj2" fmla="val 0"/>
            </a:avLst>
          </a:prstGeom>
          <a:solidFill>
            <a:schemeClr val="accent2"/>
          </a:solidFill>
          <a:ln>
            <a:noFill/>
          </a:ln>
          <a:effectLst>
            <a:outerShdw blurRad="50800" dist="38100" dir="1608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EXPLAIN</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280" name="Google Shape;1280;p22"/>
          <p:cNvSpPr/>
          <p:nvPr/>
        </p:nvSpPr>
        <p:spPr>
          <a:xfrm rot="-5397851" flipH="1">
            <a:off x="-134005" y="3221892"/>
            <a:ext cx="959700" cy="431400"/>
          </a:xfrm>
          <a:prstGeom prst="round2SameRect">
            <a:avLst>
              <a:gd name="adj1" fmla="val 19819"/>
              <a:gd name="adj2" fmla="val 0"/>
            </a:avLst>
          </a:prstGeom>
          <a:solidFill>
            <a:schemeClr val="accent3"/>
          </a:solidFill>
          <a:ln>
            <a:noFill/>
          </a:ln>
          <a:effectLst>
            <a:outerShdw blurRad="50800" dist="38100" dir="1608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APPLY</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281" name="Google Shape;1281;p22"/>
          <p:cNvSpPr/>
          <p:nvPr/>
        </p:nvSpPr>
        <p:spPr>
          <a:xfrm rot="-5397851" flipH="1">
            <a:off x="-134005" y="4181834"/>
            <a:ext cx="959700" cy="431400"/>
          </a:xfrm>
          <a:prstGeom prst="round2SameRect">
            <a:avLst>
              <a:gd name="adj1" fmla="val 19819"/>
              <a:gd name="adj2" fmla="val 0"/>
            </a:avLst>
          </a:prstGeom>
          <a:solidFill>
            <a:schemeClr val="accent4"/>
          </a:solidFill>
          <a:ln>
            <a:noFill/>
          </a:ln>
          <a:effectLst>
            <a:outerShdw blurRad="50800" dist="38100" dir="1608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SHARE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282" name="Google Shape;1282;p22"/>
          <p:cNvSpPr/>
          <p:nvPr/>
        </p:nvSpPr>
        <p:spPr>
          <a:xfrm rot="-5397851" flipH="1">
            <a:off x="-134005" y="5141776"/>
            <a:ext cx="959700" cy="431400"/>
          </a:xfrm>
          <a:prstGeom prst="round2SameRect">
            <a:avLst>
              <a:gd name="adj1" fmla="val 19819"/>
              <a:gd name="adj2" fmla="val 0"/>
            </a:avLst>
          </a:prstGeom>
          <a:solidFill>
            <a:schemeClr val="accent5"/>
          </a:solidFill>
          <a:ln>
            <a:noFill/>
          </a:ln>
          <a:effectLst>
            <a:outerShdw blurRad="50800" dist="38100" dir="1608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REFLECT</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283" name="Google Shape;1283;p22"/>
          <p:cNvSpPr/>
          <p:nvPr/>
        </p:nvSpPr>
        <p:spPr>
          <a:xfrm rot="-15781">
            <a:off x="5697982" y="124051"/>
            <a:ext cx="849609" cy="6607261"/>
          </a:xfrm>
          <a:prstGeom prst="rect">
            <a:avLst/>
          </a:prstGeom>
          <a:solidFill>
            <a:srgbClr val="2626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284" name="Google Shape;1284;p22"/>
          <p:cNvSpPr/>
          <p:nvPr/>
        </p:nvSpPr>
        <p:spPr>
          <a:xfrm rot="10800000">
            <a:off x="6108850" y="77757"/>
            <a:ext cx="5611312"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chemeClr val="dk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285" name="Google Shape;1285;p22"/>
          <p:cNvSpPr/>
          <p:nvPr/>
        </p:nvSpPr>
        <p:spPr>
          <a:xfrm flipH="1">
            <a:off x="6119328" y="77757"/>
            <a:ext cx="5528386"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rgbClr val="F2F2F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286" name="Google Shape;1286;p22"/>
          <p:cNvSpPr/>
          <p:nvPr/>
        </p:nvSpPr>
        <p:spPr>
          <a:xfrm>
            <a:off x="541177" y="77757"/>
            <a:ext cx="5528386"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rgbClr val="F2F2F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287" name="Google Shape;1287;p22"/>
          <p:cNvSpPr txBox="1">
            <a:spLocks noGrp="1"/>
          </p:cNvSpPr>
          <p:nvPr>
            <p:ph type="title"/>
          </p:nvPr>
        </p:nvSpPr>
        <p:spPr>
          <a:xfrm>
            <a:off x="795575" y="359550"/>
            <a:ext cx="4844400" cy="731400"/>
          </a:xfrm>
          <a:prstGeom prst="rect">
            <a:avLst/>
          </a:prstGeom>
          <a:solidFill>
            <a:schemeClr val="accent6"/>
          </a:solidFill>
        </p:spPr>
        <p:txBody>
          <a:bodyPr spcFirstLastPara="1" wrap="square" lIns="121900" tIns="121900" rIns="121900" bIns="121900" anchor="t" anchorCtr="0">
            <a:noAutofit/>
          </a:bodyPr>
          <a:lstStyle>
            <a:lvl1pPr marL="0" marR="0" lvl="0" indent="0" rtl="0">
              <a:lnSpc>
                <a:spcPct val="100000"/>
              </a:lnSpc>
              <a:spcBef>
                <a:spcPts val="0"/>
              </a:spcBef>
              <a:spcAft>
                <a:spcPts val="0"/>
              </a:spcAft>
              <a:buClr>
                <a:schemeClr val="lt1"/>
              </a:buClr>
              <a:buSzPts val="3700"/>
              <a:buFont typeface="Barlow Semi Condensed Medium"/>
              <a:buNone/>
              <a:defRPr>
                <a:solidFill>
                  <a:schemeClr val="lt1"/>
                </a:solidFill>
              </a:defRPr>
            </a:lvl1pPr>
            <a:lvl2pPr lvl="1"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2pPr>
            <a:lvl3pPr lvl="2"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3pPr>
            <a:lvl4pPr lvl="3"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4pPr>
            <a:lvl5pPr lvl="4"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5pPr>
            <a:lvl6pPr lvl="5"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6pPr>
            <a:lvl7pPr lvl="6"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7pPr>
            <a:lvl8pPr lvl="7"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8pPr>
            <a:lvl9pPr lvl="8"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9pPr>
          </a:lstStyle>
          <a:p>
            <a:endParaRPr/>
          </a:p>
        </p:txBody>
      </p:sp>
      <p:grpSp>
        <p:nvGrpSpPr>
          <p:cNvPr id="1288" name="Google Shape;1288;p22"/>
          <p:cNvGrpSpPr/>
          <p:nvPr/>
        </p:nvGrpSpPr>
        <p:grpSpPr>
          <a:xfrm>
            <a:off x="5869732" y="192255"/>
            <a:ext cx="432000" cy="6472908"/>
            <a:chOff x="5869732" y="192255"/>
            <a:chExt cx="432000" cy="6472908"/>
          </a:xfrm>
        </p:grpSpPr>
        <p:grpSp>
          <p:nvGrpSpPr>
            <p:cNvPr id="1289" name="Google Shape;1289;p22"/>
            <p:cNvGrpSpPr/>
            <p:nvPr/>
          </p:nvGrpSpPr>
          <p:grpSpPr>
            <a:xfrm>
              <a:off x="5869732" y="192255"/>
              <a:ext cx="432000" cy="101655"/>
              <a:chOff x="5815912" y="201588"/>
              <a:chExt cx="540000" cy="104994"/>
            </a:xfrm>
          </p:grpSpPr>
          <p:sp>
            <p:nvSpPr>
              <p:cNvPr id="1290" name="Google Shape;1290;p22"/>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291" name="Google Shape;1291;p22"/>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292" name="Google Shape;1292;p22"/>
            <p:cNvGrpSpPr/>
            <p:nvPr/>
          </p:nvGrpSpPr>
          <p:grpSpPr>
            <a:xfrm>
              <a:off x="5869732" y="6563508"/>
              <a:ext cx="432000" cy="101655"/>
              <a:chOff x="5815912" y="201588"/>
              <a:chExt cx="540000" cy="104994"/>
            </a:xfrm>
          </p:grpSpPr>
          <p:sp>
            <p:nvSpPr>
              <p:cNvPr id="1293" name="Google Shape;1293;p22"/>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294" name="Google Shape;1294;p22"/>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295" name="Google Shape;1295;p22"/>
            <p:cNvGrpSpPr/>
            <p:nvPr/>
          </p:nvGrpSpPr>
          <p:grpSpPr>
            <a:xfrm>
              <a:off x="5869732" y="723193"/>
              <a:ext cx="432000" cy="101655"/>
              <a:chOff x="5815912" y="201588"/>
              <a:chExt cx="540000" cy="104994"/>
            </a:xfrm>
          </p:grpSpPr>
          <p:sp>
            <p:nvSpPr>
              <p:cNvPr id="1296" name="Google Shape;1296;p22"/>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297" name="Google Shape;1297;p22"/>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298" name="Google Shape;1298;p22"/>
            <p:cNvGrpSpPr/>
            <p:nvPr/>
          </p:nvGrpSpPr>
          <p:grpSpPr>
            <a:xfrm>
              <a:off x="5869732" y="1254131"/>
              <a:ext cx="432000" cy="101655"/>
              <a:chOff x="5815912" y="201588"/>
              <a:chExt cx="540000" cy="104994"/>
            </a:xfrm>
          </p:grpSpPr>
          <p:sp>
            <p:nvSpPr>
              <p:cNvPr id="1299" name="Google Shape;1299;p22"/>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300" name="Google Shape;1300;p22"/>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301" name="Google Shape;1301;p22"/>
            <p:cNvGrpSpPr/>
            <p:nvPr/>
          </p:nvGrpSpPr>
          <p:grpSpPr>
            <a:xfrm>
              <a:off x="5869732" y="1785069"/>
              <a:ext cx="432000" cy="101655"/>
              <a:chOff x="5815912" y="201588"/>
              <a:chExt cx="540000" cy="104994"/>
            </a:xfrm>
          </p:grpSpPr>
          <p:sp>
            <p:nvSpPr>
              <p:cNvPr id="1302" name="Google Shape;1302;p22"/>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303" name="Google Shape;1303;p22"/>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304" name="Google Shape;1304;p22"/>
            <p:cNvGrpSpPr/>
            <p:nvPr/>
          </p:nvGrpSpPr>
          <p:grpSpPr>
            <a:xfrm>
              <a:off x="5869732" y="2316007"/>
              <a:ext cx="432000" cy="101655"/>
              <a:chOff x="5815912" y="201588"/>
              <a:chExt cx="540000" cy="104994"/>
            </a:xfrm>
          </p:grpSpPr>
          <p:sp>
            <p:nvSpPr>
              <p:cNvPr id="1305" name="Google Shape;1305;p22"/>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306" name="Google Shape;1306;p22"/>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307" name="Google Shape;1307;p22"/>
            <p:cNvGrpSpPr/>
            <p:nvPr/>
          </p:nvGrpSpPr>
          <p:grpSpPr>
            <a:xfrm>
              <a:off x="5869732" y="2846944"/>
              <a:ext cx="432000" cy="101655"/>
              <a:chOff x="5815912" y="201588"/>
              <a:chExt cx="540000" cy="104994"/>
            </a:xfrm>
          </p:grpSpPr>
          <p:sp>
            <p:nvSpPr>
              <p:cNvPr id="1308" name="Google Shape;1308;p22"/>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309" name="Google Shape;1309;p22"/>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310" name="Google Shape;1310;p22"/>
            <p:cNvGrpSpPr/>
            <p:nvPr/>
          </p:nvGrpSpPr>
          <p:grpSpPr>
            <a:xfrm>
              <a:off x="5869732" y="3377883"/>
              <a:ext cx="432000" cy="101655"/>
              <a:chOff x="5815912" y="201588"/>
              <a:chExt cx="540000" cy="104994"/>
            </a:xfrm>
          </p:grpSpPr>
          <p:sp>
            <p:nvSpPr>
              <p:cNvPr id="1311" name="Google Shape;1311;p22"/>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312" name="Google Shape;1312;p22"/>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313" name="Google Shape;1313;p22"/>
            <p:cNvGrpSpPr/>
            <p:nvPr/>
          </p:nvGrpSpPr>
          <p:grpSpPr>
            <a:xfrm>
              <a:off x="5869732" y="3908820"/>
              <a:ext cx="432000" cy="101655"/>
              <a:chOff x="5815912" y="201588"/>
              <a:chExt cx="540000" cy="104994"/>
            </a:xfrm>
          </p:grpSpPr>
          <p:sp>
            <p:nvSpPr>
              <p:cNvPr id="1314" name="Google Shape;1314;p22"/>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315" name="Google Shape;1315;p22"/>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316" name="Google Shape;1316;p22"/>
            <p:cNvGrpSpPr/>
            <p:nvPr/>
          </p:nvGrpSpPr>
          <p:grpSpPr>
            <a:xfrm>
              <a:off x="5869732" y="4439758"/>
              <a:ext cx="432000" cy="101655"/>
              <a:chOff x="5815912" y="201588"/>
              <a:chExt cx="540000" cy="104994"/>
            </a:xfrm>
          </p:grpSpPr>
          <p:sp>
            <p:nvSpPr>
              <p:cNvPr id="1317" name="Google Shape;1317;p22"/>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318" name="Google Shape;1318;p22"/>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319" name="Google Shape;1319;p22"/>
            <p:cNvGrpSpPr/>
            <p:nvPr/>
          </p:nvGrpSpPr>
          <p:grpSpPr>
            <a:xfrm>
              <a:off x="5869732" y="4970697"/>
              <a:ext cx="432000" cy="101655"/>
              <a:chOff x="5815912" y="201588"/>
              <a:chExt cx="540000" cy="104994"/>
            </a:xfrm>
          </p:grpSpPr>
          <p:sp>
            <p:nvSpPr>
              <p:cNvPr id="1320" name="Google Shape;1320;p22"/>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321" name="Google Shape;1321;p22"/>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322" name="Google Shape;1322;p22"/>
            <p:cNvGrpSpPr/>
            <p:nvPr/>
          </p:nvGrpSpPr>
          <p:grpSpPr>
            <a:xfrm>
              <a:off x="5869732" y="5501635"/>
              <a:ext cx="432000" cy="101655"/>
              <a:chOff x="5815912" y="201588"/>
              <a:chExt cx="540000" cy="104994"/>
            </a:xfrm>
          </p:grpSpPr>
          <p:sp>
            <p:nvSpPr>
              <p:cNvPr id="1323" name="Google Shape;1323;p22"/>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324" name="Google Shape;1324;p22"/>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325" name="Google Shape;1325;p22"/>
            <p:cNvGrpSpPr/>
            <p:nvPr/>
          </p:nvGrpSpPr>
          <p:grpSpPr>
            <a:xfrm>
              <a:off x="5869732" y="6032572"/>
              <a:ext cx="432000" cy="101655"/>
              <a:chOff x="5815912" y="201588"/>
              <a:chExt cx="540000" cy="104994"/>
            </a:xfrm>
          </p:grpSpPr>
          <p:sp>
            <p:nvSpPr>
              <p:cNvPr id="1326" name="Google Shape;1326;p22"/>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327" name="Google Shape;1327;p22"/>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sp>
        <p:nvSpPr>
          <p:cNvPr id="1328" name="Google Shape;1328;p22"/>
          <p:cNvSpPr/>
          <p:nvPr/>
        </p:nvSpPr>
        <p:spPr>
          <a:xfrm rot="5397851">
            <a:off x="11332255" y="6101703"/>
            <a:ext cx="959700" cy="431400"/>
          </a:xfrm>
          <a:prstGeom prst="round2SameRect">
            <a:avLst>
              <a:gd name="adj1" fmla="val 19819"/>
              <a:gd name="adj2" fmla="val 0"/>
            </a:avLst>
          </a:prstGeom>
          <a:solidFill>
            <a:schemeClr val="accent6"/>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100">
                <a:solidFill>
                  <a:schemeClr val="lt1"/>
                </a:solidFill>
                <a:latin typeface="Barlow Semi Condensed SemiBold"/>
                <a:ea typeface="Barlow Semi Condensed SemiBold"/>
                <a:cs typeface="Barlow Semi Condensed SemiBold"/>
                <a:sym typeface="Barlow Semi Condensed SemiBold"/>
              </a:rPr>
              <a:t>EXTEND</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329" name="Google Shape;1329;p22"/>
          <p:cNvSpPr txBox="1">
            <a:spLocks noGrp="1"/>
          </p:cNvSpPr>
          <p:nvPr>
            <p:ph type="body" idx="1"/>
          </p:nvPr>
        </p:nvSpPr>
        <p:spPr>
          <a:xfrm>
            <a:off x="6533000" y="530075"/>
            <a:ext cx="4844400" cy="6007800"/>
          </a:xfrm>
          <a:prstGeom prst="rect">
            <a:avLst/>
          </a:prstGeom>
        </p:spPr>
        <p:txBody>
          <a:bodyPr spcFirstLastPara="1" wrap="square" lIns="121900" tIns="121900" rIns="121900" bIns="121900" anchor="t" anchorCtr="0">
            <a:noAutofit/>
          </a:bodyPr>
          <a:lstStyle>
            <a:lvl1pPr marL="457200" lvl="0" indent="-342900" rtl="0">
              <a:spcBef>
                <a:spcPts val="0"/>
              </a:spcBef>
              <a:spcAft>
                <a:spcPts val="0"/>
              </a:spcAft>
              <a:buSzPts val="1800"/>
              <a:buChar char="●"/>
              <a:defRPr/>
            </a:lvl1pPr>
            <a:lvl2pPr marL="914400" lvl="1" indent="-342900" rtl="0">
              <a:spcBef>
                <a:spcPts val="2100"/>
              </a:spcBef>
              <a:spcAft>
                <a:spcPts val="0"/>
              </a:spcAft>
              <a:buSzPts val="1800"/>
              <a:buChar char="○"/>
              <a:defRPr/>
            </a:lvl2pPr>
            <a:lvl3pPr marL="1371600" lvl="2" indent="-342900" rtl="0">
              <a:spcBef>
                <a:spcPts val="2100"/>
              </a:spcBef>
              <a:spcAft>
                <a:spcPts val="0"/>
              </a:spcAft>
              <a:buSzPts val="1800"/>
              <a:buChar char="■"/>
              <a:defRPr/>
            </a:lvl3pPr>
            <a:lvl4pPr marL="1828800" lvl="3" indent="-342900" rtl="0">
              <a:spcBef>
                <a:spcPts val="2100"/>
              </a:spcBef>
              <a:spcAft>
                <a:spcPts val="0"/>
              </a:spcAft>
              <a:buSzPts val="1800"/>
              <a:buChar char="●"/>
              <a:defRPr/>
            </a:lvl4pPr>
            <a:lvl5pPr marL="2286000" lvl="4" indent="-342900" rtl="0">
              <a:spcBef>
                <a:spcPts val="2100"/>
              </a:spcBef>
              <a:spcAft>
                <a:spcPts val="0"/>
              </a:spcAft>
              <a:buSzPts val="1800"/>
              <a:buChar char="○"/>
              <a:defRPr/>
            </a:lvl5pPr>
            <a:lvl6pPr marL="2743200" lvl="5" indent="-342900" rtl="0">
              <a:spcBef>
                <a:spcPts val="2100"/>
              </a:spcBef>
              <a:spcAft>
                <a:spcPts val="0"/>
              </a:spcAft>
              <a:buSzPts val="1800"/>
              <a:buChar char="■"/>
              <a:defRPr/>
            </a:lvl6pPr>
            <a:lvl7pPr marL="3200400" lvl="6" indent="-342900" rtl="0">
              <a:spcBef>
                <a:spcPts val="2100"/>
              </a:spcBef>
              <a:spcAft>
                <a:spcPts val="0"/>
              </a:spcAft>
              <a:buSzPts val="1800"/>
              <a:buChar char="●"/>
              <a:defRPr/>
            </a:lvl7pPr>
            <a:lvl8pPr marL="3657600" lvl="7" indent="-342900" rtl="0">
              <a:spcBef>
                <a:spcPts val="2100"/>
              </a:spcBef>
              <a:spcAft>
                <a:spcPts val="0"/>
              </a:spcAft>
              <a:buSzPts val="1800"/>
              <a:buChar char="○"/>
              <a:defRPr/>
            </a:lvl8pPr>
            <a:lvl9pPr marL="4114800" lvl="8" indent="-342900" rtl="0">
              <a:spcBef>
                <a:spcPts val="2100"/>
              </a:spcBef>
              <a:spcAft>
                <a:spcPts val="2100"/>
              </a:spcAft>
              <a:buSzPts val="1800"/>
              <a:buChar char="■"/>
              <a:defRPr/>
            </a:lvl9pPr>
          </a:lstStyle>
          <a:p>
            <a:endParaRPr/>
          </a:p>
        </p:txBody>
      </p:sp>
      <p:sp>
        <p:nvSpPr>
          <p:cNvPr id="1330" name="Google Shape;1330;p22"/>
          <p:cNvSpPr txBox="1">
            <a:spLocks noGrp="1"/>
          </p:cNvSpPr>
          <p:nvPr>
            <p:ph type="body" idx="2"/>
          </p:nvPr>
        </p:nvSpPr>
        <p:spPr>
          <a:xfrm>
            <a:off x="791475" y="1438800"/>
            <a:ext cx="4844400" cy="5076900"/>
          </a:xfrm>
          <a:prstGeom prst="rect">
            <a:avLst/>
          </a:prstGeom>
        </p:spPr>
        <p:txBody>
          <a:bodyPr spcFirstLastPara="1" wrap="square" lIns="121900" tIns="121900" rIns="121900" bIns="121900" anchor="t" anchorCtr="0">
            <a:noAutofit/>
          </a:bodyPr>
          <a:lstStyle>
            <a:lvl1pPr marL="457200" lvl="0" indent="-342900" rtl="0">
              <a:spcBef>
                <a:spcPts val="0"/>
              </a:spcBef>
              <a:spcAft>
                <a:spcPts val="0"/>
              </a:spcAft>
              <a:buSzPts val="1800"/>
              <a:buChar char="●"/>
              <a:defRPr/>
            </a:lvl1pPr>
            <a:lvl2pPr marL="914400" lvl="1" indent="-342900" rtl="0">
              <a:spcBef>
                <a:spcPts val="2100"/>
              </a:spcBef>
              <a:spcAft>
                <a:spcPts val="0"/>
              </a:spcAft>
              <a:buSzPts val="1800"/>
              <a:buChar char="○"/>
              <a:defRPr/>
            </a:lvl2pPr>
            <a:lvl3pPr marL="1371600" lvl="2" indent="-342900" rtl="0">
              <a:spcBef>
                <a:spcPts val="2100"/>
              </a:spcBef>
              <a:spcAft>
                <a:spcPts val="0"/>
              </a:spcAft>
              <a:buSzPts val="1800"/>
              <a:buChar char="■"/>
              <a:defRPr/>
            </a:lvl3pPr>
            <a:lvl4pPr marL="1828800" lvl="3" indent="-342900" rtl="0">
              <a:spcBef>
                <a:spcPts val="2100"/>
              </a:spcBef>
              <a:spcAft>
                <a:spcPts val="0"/>
              </a:spcAft>
              <a:buSzPts val="1800"/>
              <a:buChar char="●"/>
              <a:defRPr/>
            </a:lvl4pPr>
            <a:lvl5pPr marL="2286000" lvl="4" indent="-342900" rtl="0">
              <a:spcBef>
                <a:spcPts val="2100"/>
              </a:spcBef>
              <a:spcAft>
                <a:spcPts val="0"/>
              </a:spcAft>
              <a:buSzPts val="1800"/>
              <a:buChar char="○"/>
              <a:defRPr/>
            </a:lvl5pPr>
            <a:lvl6pPr marL="2743200" lvl="5" indent="-342900" rtl="0">
              <a:spcBef>
                <a:spcPts val="2100"/>
              </a:spcBef>
              <a:spcAft>
                <a:spcPts val="0"/>
              </a:spcAft>
              <a:buSzPts val="1800"/>
              <a:buChar char="■"/>
              <a:defRPr/>
            </a:lvl6pPr>
            <a:lvl7pPr marL="3200400" lvl="6" indent="-342900" rtl="0">
              <a:spcBef>
                <a:spcPts val="2100"/>
              </a:spcBef>
              <a:spcAft>
                <a:spcPts val="0"/>
              </a:spcAft>
              <a:buSzPts val="1800"/>
              <a:buChar char="●"/>
              <a:defRPr/>
            </a:lvl7pPr>
            <a:lvl8pPr marL="3657600" lvl="7" indent="-342900" rtl="0">
              <a:spcBef>
                <a:spcPts val="2100"/>
              </a:spcBef>
              <a:spcAft>
                <a:spcPts val="0"/>
              </a:spcAft>
              <a:buSzPts val="1800"/>
              <a:buChar char="○"/>
              <a:defRPr/>
            </a:lvl8pPr>
            <a:lvl9pPr marL="4114800" lvl="8" indent="-342900" rtl="0">
              <a:spcBef>
                <a:spcPts val="2100"/>
              </a:spcBef>
              <a:spcAft>
                <a:spcPts val="2100"/>
              </a:spcAft>
              <a:buSzPts val="1800"/>
              <a:buChar char="■"/>
              <a:defRPr/>
            </a:lvl9pPr>
          </a:lstStyle>
          <a:p>
            <a:endParaRPr/>
          </a:p>
        </p:txBody>
      </p:sp>
      <p:sp>
        <p:nvSpPr>
          <p:cNvPr id="1331" name="Google Shape;1331;p22">
            <a:hlinkClick r:id="" action="ppaction://noaction"/>
          </p:cNvPr>
          <p:cNvSpPr/>
          <p:nvPr/>
        </p:nvSpPr>
        <p:spPr>
          <a:xfrm rot="5397851">
            <a:off x="11347130" y="614702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332" name="Google Shape;1332;p22">
            <a:hlinkClick r:id="rId2" action="ppaction://hlinksldjump"/>
          </p:cNvPr>
          <p:cNvSpPr/>
          <p:nvPr/>
        </p:nvSpPr>
        <p:spPr>
          <a:xfrm rot="5397851">
            <a:off x="-117745" y="34207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333" name="Google Shape;1333;p22">
            <a:hlinkClick r:id="" action="ppaction://noaction"/>
          </p:cNvPr>
          <p:cNvSpPr/>
          <p:nvPr/>
        </p:nvSpPr>
        <p:spPr>
          <a:xfrm rot="5397851">
            <a:off x="-117745" y="130217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334" name="Google Shape;1334;p22">
            <a:hlinkClick r:id="" action="ppaction://noaction"/>
          </p:cNvPr>
          <p:cNvSpPr/>
          <p:nvPr/>
        </p:nvSpPr>
        <p:spPr>
          <a:xfrm rot="5397851">
            <a:off x="-117745" y="226227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335" name="Google Shape;1335;p22">
            <a:hlinkClick r:id="" action="ppaction://noaction"/>
          </p:cNvPr>
          <p:cNvSpPr/>
          <p:nvPr/>
        </p:nvSpPr>
        <p:spPr>
          <a:xfrm rot="5397851">
            <a:off x="-117745" y="322237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336" name="Google Shape;1336;p22">
            <a:hlinkClick r:id="" action="ppaction://noaction"/>
          </p:cNvPr>
          <p:cNvSpPr/>
          <p:nvPr/>
        </p:nvSpPr>
        <p:spPr>
          <a:xfrm rot="5397851">
            <a:off x="-117745" y="418247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337" name="Google Shape;1337;p22">
            <a:hlinkClick r:id="" action="ppaction://noaction"/>
          </p:cNvPr>
          <p:cNvSpPr/>
          <p:nvPr/>
        </p:nvSpPr>
        <p:spPr>
          <a:xfrm rot="5397851">
            <a:off x="-117745" y="514257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09 Extend 2">
  <p:cSld name="CUSTOM_16_1_1_1_1_1_1_1">
    <p:spTree>
      <p:nvGrpSpPr>
        <p:cNvPr id="1" name="Shape 1338"/>
        <p:cNvGrpSpPr/>
        <p:nvPr/>
      </p:nvGrpSpPr>
      <p:grpSpPr>
        <a:xfrm>
          <a:off x="0" y="0"/>
          <a:ext cx="0" cy="0"/>
          <a:chOff x="0" y="0"/>
          <a:chExt cx="0" cy="0"/>
        </a:xfrm>
      </p:grpSpPr>
      <p:sp>
        <p:nvSpPr>
          <p:cNvPr id="1339" name="Google Shape;1339;p23"/>
          <p:cNvSpPr/>
          <p:nvPr/>
        </p:nvSpPr>
        <p:spPr>
          <a:xfrm rot="-15781">
            <a:off x="5697982" y="124051"/>
            <a:ext cx="849609" cy="6607261"/>
          </a:xfrm>
          <a:prstGeom prst="rect">
            <a:avLst/>
          </a:prstGeom>
          <a:solidFill>
            <a:srgbClr val="2626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340" name="Google Shape;1340;p23"/>
          <p:cNvSpPr/>
          <p:nvPr/>
        </p:nvSpPr>
        <p:spPr>
          <a:xfrm>
            <a:off x="460150" y="77757"/>
            <a:ext cx="5611312"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chemeClr val="dk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341" name="Google Shape;1341;p23"/>
          <p:cNvSpPr/>
          <p:nvPr/>
        </p:nvSpPr>
        <p:spPr>
          <a:xfrm rot="10800000">
            <a:off x="6108850" y="77757"/>
            <a:ext cx="5611312"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chemeClr val="dk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342" name="Google Shape;1342;p23"/>
          <p:cNvSpPr/>
          <p:nvPr/>
        </p:nvSpPr>
        <p:spPr>
          <a:xfrm flipH="1">
            <a:off x="6119328" y="77757"/>
            <a:ext cx="5528386"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rgbClr val="F2F2F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343" name="Google Shape;1343;p23"/>
          <p:cNvSpPr/>
          <p:nvPr/>
        </p:nvSpPr>
        <p:spPr>
          <a:xfrm rot="-5397851" flipH="1">
            <a:off x="-134005" y="342065"/>
            <a:ext cx="959700" cy="431400"/>
          </a:xfrm>
          <a:prstGeom prst="round2SameRect">
            <a:avLst>
              <a:gd name="adj1" fmla="val 19819"/>
              <a:gd name="adj2" fmla="val 0"/>
            </a:avLst>
          </a:prstGeom>
          <a:solidFill>
            <a:schemeClr val="lt2"/>
          </a:solidFill>
          <a:ln>
            <a:noFill/>
          </a:ln>
          <a:effectLst>
            <a:outerShdw blurRad="50800" dist="38100" dir="1602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ENGAGE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344" name="Google Shape;1344;p23"/>
          <p:cNvSpPr/>
          <p:nvPr/>
        </p:nvSpPr>
        <p:spPr>
          <a:xfrm rot="-5397851" flipH="1">
            <a:off x="-134005" y="1302007"/>
            <a:ext cx="959700" cy="431400"/>
          </a:xfrm>
          <a:prstGeom prst="round2SameRect">
            <a:avLst>
              <a:gd name="adj1" fmla="val 19819"/>
              <a:gd name="adj2" fmla="val 0"/>
            </a:avLst>
          </a:prstGeom>
          <a:solidFill>
            <a:schemeClr val="accent1"/>
          </a:solidFill>
          <a:ln>
            <a:noFill/>
          </a:ln>
          <a:effectLst>
            <a:outerShdw blurRad="50800" dist="38100" dir="1602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EXPLORE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345" name="Google Shape;1345;p23"/>
          <p:cNvSpPr/>
          <p:nvPr/>
        </p:nvSpPr>
        <p:spPr>
          <a:xfrm rot="-5397851" flipH="1">
            <a:off x="-134005" y="2261949"/>
            <a:ext cx="959700" cy="431400"/>
          </a:xfrm>
          <a:prstGeom prst="round2SameRect">
            <a:avLst>
              <a:gd name="adj1" fmla="val 19819"/>
              <a:gd name="adj2" fmla="val 0"/>
            </a:avLst>
          </a:prstGeom>
          <a:solidFill>
            <a:schemeClr val="accent2"/>
          </a:solidFill>
          <a:ln>
            <a:noFill/>
          </a:ln>
          <a:effectLst>
            <a:outerShdw blurRad="50800" dist="38100" dir="1608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EXPLAIN</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346" name="Google Shape;1346;p23"/>
          <p:cNvSpPr/>
          <p:nvPr/>
        </p:nvSpPr>
        <p:spPr>
          <a:xfrm rot="-5397851" flipH="1">
            <a:off x="-134005" y="3221892"/>
            <a:ext cx="959700" cy="431400"/>
          </a:xfrm>
          <a:prstGeom prst="round2SameRect">
            <a:avLst>
              <a:gd name="adj1" fmla="val 19819"/>
              <a:gd name="adj2" fmla="val 0"/>
            </a:avLst>
          </a:prstGeom>
          <a:solidFill>
            <a:schemeClr val="accent3"/>
          </a:solidFill>
          <a:ln>
            <a:noFill/>
          </a:ln>
          <a:effectLst>
            <a:outerShdw blurRad="50800" dist="38100" dir="1608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APPLY</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347" name="Google Shape;1347;p23"/>
          <p:cNvSpPr/>
          <p:nvPr/>
        </p:nvSpPr>
        <p:spPr>
          <a:xfrm rot="-5397851" flipH="1">
            <a:off x="-134005" y="4181834"/>
            <a:ext cx="959700" cy="431400"/>
          </a:xfrm>
          <a:prstGeom prst="round2SameRect">
            <a:avLst>
              <a:gd name="adj1" fmla="val 19819"/>
              <a:gd name="adj2" fmla="val 0"/>
            </a:avLst>
          </a:prstGeom>
          <a:solidFill>
            <a:schemeClr val="accent4"/>
          </a:solidFill>
          <a:ln>
            <a:noFill/>
          </a:ln>
          <a:effectLst>
            <a:outerShdw blurRad="50800" dist="38100" dir="1608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SHARE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348" name="Google Shape;1348;p23"/>
          <p:cNvSpPr/>
          <p:nvPr/>
        </p:nvSpPr>
        <p:spPr>
          <a:xfrm rot="-5397851" flipH="1">
            <a:off x="-134005" y="5141776"/>
            <a:ext cx="959700" cy="431400"/>
          </a:xfrm>
          <a:prstGeom prst="round2SameRect">
            <a:avLst>
              <a:gd name="adj1" fmla="val 19819"/>
              <a:gd name="adj2" fmla="val 0"/>
            </a:avLst>
          </a:prstGeom>
          <a:solidFill>
            <a:schemeClr val="accent5"/>
          </a:solidFill>
          <a:ln>
            <a:noFill/>
          </a:ln>
          <a:effectLst>
            <a:outerShdw blurRad="50800" dist="38100" dir="1608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REFLECT</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349" name="Google Shape;1349;p23"/>
          <p:cNvSpPr/>
          <p:nvPr/>
        </p:nvSpPr>
        <p:spPr>
          <a:xfrm>
            <a:off x="541177" y="77757"/>
            <a:ext cx="5528386"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rgbClr val="F2F2F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350" name="Google Shape;1350;p23"/>
          <p:cNvSpPr txBox="1">
            <a:spLocks noGrp="1"/>
          </p:cNvSpPr>
          <p:nvPr>
            <p:ph type="title"/>
          </p:nvPr>
        </p:nvSpPr>
        <p:spPr>
          <a:xfrm>
            <a:off x="795575" y="359550"/>
            <a:ext cx="4844400" cy="731400"/>
          </a:xfrm>
          <a:prstGeom prst="rect">
            <a:avLst/>
          </a:prstGeom>
          <a:solidFill>
            <a:schemeClr val="accent6"/>
          </a:solidFill>
        </p:spPr>
        <p:txBody>
          <a:bodyPr spcFirstLastPara="1" wrap="square" lIns="121900" tIns="121900" rIns="121900" bIns="121900" anchor="t" anchorCtr="0">
            <a:noAutofit/>
          </a:bodyPr>
          <a:lstStyle>
            <a:lvl1pPr marL="0" marR="0" lvl="0" indent="0" rtl="0">
              <a:lnSpc>
                <a:spcPct val="100000"/>
              </a:lnSpc>
              <a:spcBef>
                <a:spcPts val="0"/>
              </a:spcBef>
              <a:spcAft>
                <a:spcPts val="0"/>
              </a:spcAft>
              <a:buClr>
                <a:schemeClr val="lt1"/>
              </a:buClr>
              <a:buSzPts val="3700"/>
              <a:buFont typeface="Barlow Semi Condensed Medium"/>
              <a:buNone/>
              <a:defRPr>
                <a:solidFill>
                  <a:schemeClr val="lt1"/>
                </a:solidFill>
              </a:defRPr>
            </a:lvl1pPr>
            <a:lvl2pPr lvl="1"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2pPr>
            <a:lvl3pPr lvl="2"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3pPr>
            <a:lvl4pPr lvl="3"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4pPr>
            <a:lvl5pPr lvl="4"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5pPr>
            <a:lvl6pPr lvl="5"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6pPr>
            <a:lvl7pPr lvl="6"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7pPr>
            <a:lvl8pPr lvl="7"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8pPr>
            <a:lvl9pPr lvl="8"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9pPr>
          </a:lstStyle>
          <a:p>
            <a:endParaRPr/>
          </a:p>
        </p:txBody>
      </p:sp>
      <p:grpSp>
        <p:nvGrpSpPr>
          <p:cNvPr id="1351" name="Google Shape;1351;p23"/>
          <p:cNvGrpSpPr/>
          <p:nvPr/>
        </p:nvGrpSpPr>
        <p:grpSpPr>
          <a:xfrm>
            <a:off x="5869732" y="192255"/>
            <a:ext cx="432000" cy="6472908"/>
            <a:chOff x="5869732" y="192255"/>
            <a:chExt cx="432000" cy="6472908"/>
          </a:xfrm>
        </p:grpSpPr>
        <p:grpSp>
          <p:nvGrpSpPr>
            <p:cNvPr id="1352" name="Google Shape;1352;p23"/>
            <p:cNvGrpSpPr/>
            <p:nvPr/>
          </p:nvGrpSpPr>
          <p:grpSpPr>
            <a:xfrm>
              <a:off x="5869732" y="192255"/>
              <a:ext cx="432000" cy="101655"/>
              <a:chOff x="5815912" y="201588"/>
              <a:chExt cx="540000" cy="104994"/>
            </a:xfrm>
          </p:grpSpPr>
          <p:sp>
            <p:nvSpPr>
              <p:cNvPr id="1353" name="Google Shape;1353;p23"/>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354" name="Google Shape;1354;p23"/>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355" name="Google Shape;1355;p23"/>
            <p:cNvGrpSpPr/>
            <p:nvPr/>
          </p:nvGrpSpPr>
          <p:grpSpPr>
            <a:xfrm>
              <a:off x="5869732" y="6563508"/>
              <a:ext cx="432000" cy="101655"/>
              <a:chOff x="5815912" y="201588"/>
              <a:chExt cx="540000" cy="104994"/>
            </a:xfrm>
          </p:grpSpPr>
          <p:sp>
            <p:nvSpPr>
              <p:cNvPr id="1356" name="Google Shape;1356;p23"/>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357" name="Google Shape;1357;p23"/>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358" name="Google Shape;1358;p23"/>
            <p:cNvGrpSpPr/>
            <p:nvPr/>
          </p:nvGrpSpPr>
          <p:grpSpPr>
            <a:xfrm>
              <a:off x="5869732" y="723193"/>
              <a:ext cx="432000" cy="101655"/>
              <a:chOff x="5815912" y="201588"/>
              <a:chExt cx="540000" cy="104994"/>
            </a:xfrm>
          </p:grpSpPr>
          <p:sp>
            <p:nvSpPr>
              <p:cNvPr id="1359" name="Google Shape;1359;p23"/>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360" name="Google Shape;1360;p23"/>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361" name="Google Shape;1361;p23"/>
            <p:cNvGrpSpPr/>
            <p:nvPr/>
          </p:nvGrpSpPr>
          <p:grpSpPr>
            <a:xfrm>
              <a:off x="5869732" y="1254131"/>
              <a:ext cx="432000" cy="101655"/>
              <a:chOff x="5815912" y="201588"/>
              <a:chExt cx="540000" cy="104994"/>
            </a:xfrm>
          </p:grpSpPr>
          <p:sp>
            <p:nvSpPr>
              <p:cNvPr id="1362" name="Google Shape;1362;p23"/>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363" name="Google Shape;1363;p23"/>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364" name="Google Shape;1364;p23"/>
            <p:cNvGrpSpPr/>
            <p:nvPr/>
          </p:nvGrpSpPr>
          <p:grpSpPr>
            <a:xfrm>
              <a:off x="5869732" y="1785069"/>
              <a:ext cx="432000" cy="101655"/>
              <a:chOff x="5815912" y="201588"/>
              <a:chExt cx="540000" cy="104994"/>
            </a:xfrm>
          </p:grpSpPr>
          <p:sp>
            <p:nvSpPr>
              <p:cNvPr id="1365" name="Google Shape;1365;p23"/>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366" name="Google Shape;1366;p23"/>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367" name="Google Shape;1367;p23"/>
            <p:cNvGrpSpPr/>
            <p:nvPr/>
          </p:nvGrpSpPr>
          <p:grpSpPr>
            <a:xfrm>
              <a:off x="5869732" y="2316007"/>
              <a:ext cx="432000" cy="101655"/>
              <a:chOff x="5815912" y="201588"/>
              <a:chExt cx="540000" cy="104994"/>
            </a:xfrm>
          </p:grpSpPr>
          <p:sp>
            <p:nvSpPr>
              <p:cNvPr id="1368" name="Google Shape;1368;p23"/>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369" name="Google Shape;1369;p23"/>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370" name="Google Shape;1370;p23"/>
            <p:cNvGrpSpPr/>
            <p:nvPr/>
          </p:nvGrpSpPr>
          <p:grpSpPr>
            <a:xfrm>
              <a:off x="5869732" y="2846944"/>
              <a:ext cx="432000" cy="101655"/>
              <a:chOff x="5815912" y="201588"/>
              <a:chExt cx="540000" cy="104994"/>
            </a:xfrm>
          </p:grpSpPr>
          <p:sp>
            <p:nvSpPr>
              <p:cNvPr id="1371" name="Google Shape;1371;p23"/>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372" name="Google Shape;1372;p23"/>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373" name="Google Shape;1373;p23"/>
            <p:cNvGrpSpPr/>
            <p:nvPr/>
          </p:nvGrpSpPr>
          <p:grpSpPr>
            <a:xfrm>
              <a:off x="5869732" y="3377883"/>
              <a:ext cx="432000" cy="101655"/>
              <a:chOff x="5815912" y="201588"/>
              <a:chExt cx="540000" cy="104994"/>
            </a:xfrm>
          </p:grpSpPr>
          <p:sp>
            <p:nvSpPr>
              <p:cNvPr id="1374" name="Google Shape;1374;p23"/>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375" name="Google Shape;1375;p23"/>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376" name="Google Shape;1376;p23"/>
            <p:cNvGrpSpPr/>
            <p:nvPr/>
          </p:nvGrpSpPr>
          <p:grpSpPr>
            <a:xfrm>
              <a:off x="5869732" y="3908820"/>
              <a:ext cx="432000" cy="101655"/>
              <a:chOff x="5815912" y="201588"/>
              <a:chExt cx="540000" cy="104994"/>
            </a:xfrm>
          </p:grpSpPr>
          <p:sp>
            <p:nvSpPr>
              <p:cNvPr id="1377" name="Google Shape;1377;p23"/>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378" name="Google Shape;1378;p23"/>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379" name="Google Shape;1379;p23"/>
            <p:cNvGrpSpPr/>
            <p:nvPr/>
          </p:nvGrpSpPr>
          <p:grpSpPr>
            <a:xfrm>
              <a:off x="5869732" y="4439758"/>
              <a:ext cx="432000" cy="101655"/>
              <a:chOff x="5815912" y="201588"/>
              <a:chExt cx="540000" cy="104994"/>
            </a:xfrm>
          </p:grpSpPr>
          <p:sp>
            <p:nvSpPr>
              <p:cNvPr id="1380" name="Google Shape;1380;p23"/>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381" name="Google Shape;1381;p23"/>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382" name="Google Shape;1382;p23"/>
            <p:cNvGrpSpPr/>
            <p:nvPr/>
          </p:nvGrpSpPr>
          <p:grpSpPr>
            <a:xfrm>
              <a:off x="5869732" y="4970697"/>
              <a:ext cx="432000" cy="101655"/>
              <a:chOff x="5815912" y="201588"/>
              <a:chExt cx="540000" cy="104994"/>
            </a:xfrm>
          </p:grpSpPr>
          <p:sp>
            <p:nvSpPr>
              <p:cNvPr id="1383" name="Google Shape;1383;p23"/>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384" name="Google Shape;1384;p23"/>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385" name="Google Shape;1385;p23"/>
            <p:cNvGrpSpPr/>
            <p:nvPr/>
          </p:nvGrpSpPr>
          <p:grpSpPr>
            <a:xfrm>
              <a:off x="5869732" y="5501635"/>
              <a:ext cx="432000" cy="101655"/>
              <a:chOff x="5815912" y="201588"/>
              <a:chExt cx="540000" cy="104994"/>
            </a:xfrm>
          </p:grpSpPr>
          <p:sp>
            <p:nvSpPr>
              <p:cNvPr id="1386" name="Google Shape;1386;p23"/>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387" name="Google Shape;1387;p23"/>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388" name="Google Shape;1388;p23"/>
            <p:cNvGrpSpPr/>
            <p:nvPr/>
          </p:nvGrpSpPr>
          <p:grpSpPr>
            <a:xfrm>
              <a:off x="5869732" y="6032572"/>
              <a:ext cx="432000" cy="101655"/>
              <a:chOff x="5815912" y="201588"/>
              <a:chExt cx="540000" cy="104994"/>
            </a:xfrm>
          </p:grpSpPr>
          <p:sp>
            <p:nvSpPr>
              <p:cNvPr id="1389" name="Google Shape;1389;p23"/>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390" name="Google Shape;1390;p23"/>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sp>
        <p:nvSpPr>
          <p:cNvPr id="1391" name="Google Shape;1391;p23"/>
          <p:cNvSpPr/>
          <p:nvPr/>
        </p:nvSpPr>
        <p:spPr>
          <a:xfrm rot="-5397851" flipH="1">
            <a:off x="-134005" y="6101718"/>
            <a:ext cx="959700" cy="431400"/>
          </a:xfrm>
          <a:prstGeom prst="round2SameRect">
            <a:avLst>
              <a:gd name="adj1" fmla="val 19819"/>
              <a:gd name="adj2" fmla="val 0"/>
            </a:avLst>
          </a:prstGeom>
          <a:solidFill>
            <a:schemeClr val="accent6"/>
          </a:solidFill>
          <a:ln>
            <a:noFill/>
          </a:ln>
          <a:effectLst>
            <a:outerShdw blurRad="50800" dist="38100" dir="1608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EXTEND</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392" name="Google Shape;1392;p23"/>
          <p:cNvSpPr txBox="1">
            <a:spLocks noGrp="1"/>
          </p:cNvSpPr>
          <p:nvPr>
            <p:ph type="body" idx="1"/>
          </p:nvPr>
        </p:nvSpPr>
        <p:spPr>
          <a:xfrm>
            <a:off x="6533000" y="530075"/>
            <a:ext cx="4844400" cy="6007800"/>
          </a:xfrm>
          <a:prstGeom prst="rect">
            <a:avLst/>
          </a:prstGeom>
        </p:spPr>
        <p:txBody>
          <a:bodyPr spcFirstLastPara="1" wrap="square" lIns="121900" tIns="121900" rIns="121900" bIns="121900" anchor="t" anchorCtr="0">
            <a:noAutofit/>
          </a:bodyPr>
          <a:lstStyle>
            <a:lvl1pPr marL="457200" lvl="0" indent="-342900" rtl="0">
              <a:spcBef>
                <a:spcPts val="0"/>
              </a:spcBef>
              <a:spcAft>
                <a:spcPts val="0"/>
              </a:spcAft>
              <a:buSzPts val="1800"/>
              <a:buChar char="●"/>
              <a:defRPr/>
            </a:lvl1pPr>
            <a:lvl2pPr marL="914400" lvl="1" indent="-342900" rtl="0">
              <a:spcBef>
                <a:spcPts val="2100"/>
              </a:spcBef>
              <a:spcAft>
                <a:spcPts val="0"/>
              </a:spcAft>
              <a:buSzPts val="1800"/>
              <a:buChar char="○"/>
              <a:defRPr/>
            </a:lvl2pPr>
            <a:lvl3pPr marL="1371600" lvl="2" indent="-342900" rtl="0">
              <a:spcBef>
                <a:spcPts val="2100"/>
              </a:spcBef>
              <a:spcAft>
                <a:spcPts val="0"/>
              </a:spcAft>
              <a:buSzPts val="1800"/>
              <a:buChar char="■"/>
              <a:defRPr/>
            </a:lvl3pPr>
            <a:lvl4pPr marL="1828800" lvl="3" indent="-342900" rtl="0">
              <a:spcBef>
                <a:spcPts val="2100"/>
              </a:spcBef>
              <a:spcAft>
                <a:spcPts val="0"/>
              </a:spcAft>
              <a:buSzPts val="1800"/>
              <a:buChar char="●"/>
              <a:defRPr/>
            </a:lvl4pPr>
            <a:lvl5pPr marL="2286000" lvl="4" indent="-342900" rtl="0">
              <a:spcBef>
                <a:spcPts val="2100"/>
              </a:spcBef>
              <a:spcAft>
                <a:spcPts val="0"/>
              </a:spcAft>
              <a:buSzPts val="1800"/>
              <a:buChar char="○"/>
              <a:defRPr/>
            </a:lvl5pPr>
            <a:lvl6pPr marL="2743200" lvl="5" indent="-342900" rtl="0">
              <a:spcBef>
                <a:spcPts val="2100"/>
              </a:spcBef>
              <a:spcAft>
                <a:spcPts val="0"/>
              </a:spcAft>
              <a:buSzPts val="1800"/>
              <a:buChar char="■"/>
              <a:defRPr/>
            </a:lvl6pPr>
            <a:lvl7pPr marL="3200400" lvl="6" indent="-342900" rtl="0">
              <a:spcBef>
                <a:spcPts val="2100"/>
              </a:spcBef>
              <a:spcAft>
                <a:spcPts val="0"/>
              </a:spcAft>
              <a:buSzPts val="1800"/>
              <a:buChar char="●"/>
              <a:defRPr/>
            </a:lvl7pPr>
            <a:lvl8pPr marL="3657600" lvl="7" indent="-342900" rtl="0">
              <a:spcBef>
                <a:spcPts val="2100"/>
              </a:spcBef>
              <a:spcAft>
                <a:spcPts val="0"/>
              </a:spcAft>
              <a:buSzPts val="1800"/>
              <a:buChar char="○"/>
              <a:defRPr/>
            </a:lvl8pPr>
            <a:lvl9pPr marL="4114800" lvl="8" indent="-342900" rtl="0">
              <a:spcBef>
                <a:spcPts val="2100"/>
              </a:spcBef>
              <a:spcAft>
                <a:spcPts val="2100"/>
              </a:spcAft>
              <a:buSzPts val="1800"/>
              <a:buChar char="■"/>
              <a:defRPr/>
            </a:lvl9pPr>
          </a:lstStyle>
          <a:p>
            <a:endParaRPr/>
          </a:p>
        </p:txBody>
      </p:sp>
      <p:sp>
        <p:nvSpPr>
          <p:cNvPr id="1393" name="Google Shape;1393;p23"/>
          <p:cNvSpPr txBox="1">
            <a:spLocks noGrp="1"/>
          </p:cNvSpPr>
          <p:nvPr>
            <p:ph type="body" idx="2"/>
          </p:nvPr>
        </p:nvSpPr>
        <p:spPr>
          <a:xfrm>
            <a:off x="791475" y="1438800"/>
            <a:ext cx="4844400" cy="5076900"/>
          </a:xfrm>
          <a:prstGeom prst="rect">
            <a:avLst/>
          </a:prstGeom>
        </p:spPr>
        <p:txBody>
          <a:bodyPr spcFirstLastPara="1" wrap="square" lIns="121900" tIns="121900" rIns="121900" bIns="121900" anchor="t" anchorCtr="0">
            <a:noAutofit/>
          </a:bodyPr>
          <a:lstStyle>
            <a:lvl1pPr marL="457200" lvl="0" indent="-342900" rtl="0">
              <a:spcBef>
                <a:spcPts val="0"/>
              </a:spcBef>
              <a:spcAft>
                <a:spcPts val="0"/>
              </a:spcAft>
              <a:buSzPts val="1800"/>
              <a:buChar char="●"/>
              <a:defRPr/>
            </a:lvl1pPr>
            <a:lvl2pPr marL="914400" lvl="1" indent="-342900" rtl="0">
              <a:spcBef>
                <a:spcPts val="2100"/>
              </a:spcBef>
              <a:spcAft>
                <a:spcPts val="0"/>
              </a:spcAft>
              <a:buSzPts val="1800"/>
              <a:buChar char="○"/>
              <a:defRPr/>
            </a:lvl2pPr>
            <a:lvl3pPr marL="1371600" lvl="2" indent="-342900" rtl="0">
              <a:spcBef>
                <a:spcPts val="2100"/>
              </a:spcBef>
              <a:spcAft>
                <a:spcPts val="0"/>
              </a:spcAft>
              <a:buSzPts val="1800"/>
              <a:buChar char="■"/>
              <a:defRPr/>
            </a:lvl3pPr>
            <a:lvl4pPr marL="1828800" lvl="3" indent="-342900" rtl="0">
              <a:spcBef>
                <a:spcPts val="2100"/>
              </a:spcBef>
              <a:spcAft>
                <a:spcPts val="0"/>
              </a:spcAft>
              <a:buSzPts val="1800"/>
              <a:buChar char="●"/>
              <a:defRPr/>
            </a:lvl4pPr>
            <a:lvl5pPr marL="2286000" lvl="4" indent="-342900" rtl="0">
              <a:spcBef>
                <a:spcPts val="2100"/>
              </a:spcBef>
              <a:spcAft>
                <a:spcPts val="0"/>
              </a:spcAft>
              <a:buSzPts val="1800"/>
              <a:buChar char="○"/>
              <a:defRPr/>
            </a:lvl5pPr>
            <a:lvl6pPr marL="2743200" lvl="5" indent="-342900" rtl="0">
              <a:spcBef>
                <a:spcPts val="2100"/>
              </a:spcBef>
              <a:spcAft>
                <a:spcPts val="0"/>
              </a:spcAft>
              <a:buSzPts val="1800"/>
              <a:buChar char="■"/>
              <a:defRPr/>
            </a:lvl6pPr>
            <a:lvl7pPr marL="3200400" lvl="6" indent="-342900" rtl="0">
              <a:spcBef>
                <a:spcPts val="2100"/>
              </a:spcBef>
              <a:spcAft>
                <a:spcPts val="0"/>
              </a:spcAft>
              <a:buSzPts val="1800"/>
              <a:buChar char="●"/>
              <a:defRPr/>
            </a:lvl7pPr>
            <a:lvl8pPr marL="3657600" lvl="7" indent="-342900" rtl="0">
              <a:spcBef>
                <a:spcPts val="2100"/>
              </a:spcBef>
              <a:spcAft>
                <a:spcPts val="0"/>
              </a:spcAft>
              <a:buSzPts val="1800"/>
              <a:buChar char="○"/>
              <a:defRPr/>
            </a:lvl8pPr>
            <a:lvl9pPr marL="4114800" lvl="8" indent="-342900" rtl="0">
              <a:spcBef>
                <a:spcPts val="2100"/>
              </a:spcBef>
              <a:spcAft>
                <a:spcPts val="2100"/>
              </a:spcAft>
              <a:buSzPts val="1800"/>
              <a:buChar char="■"/>
              <a:defRPr/>
            </a:lvl9pPr>
          </a:lstStyle>
          <a:p>
            <a:endParaRPr/>
          </a:p>
        </p:txBody>
      </p:sp>
      <p:sp>
        <p:nvSpPr>
          <p:cNvPr id="1394" name="Google Shape;1394;p23">
            <a:hlinkClick r:id="rId2" action="ppaction://hlinksldjump"/>
          </p:cNvPr>
          <p:cNvSpPr/>
          <p:nvPr/>
        </p:nvSpPr>
        <p:spPr>
          <a:xfrm rot="5397851">
            <a:off x="-138220" y="33167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395" name="Google Shape;1395;p23">
            <a:hlinkClick r:id="" action="ppaction://noaction"/>
          </p:cNvPr>
          <p:cNvSpPr/>
          <p:nvPr/>
        </p:nvSpPr>
        <p:spPr>
          <a:xfrm rot="5397851">
            <a:off x="-138220" y="129177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396" name="Google Shape;1396;p23">
            <a:hlinkClick r:id="" action="ppaction://noaction"/>
          </p:cNvPr>
          <p:cNvSpPr/>
          <p:nvPr/>
        </p:nvSpPr>
        <p:spPr>
          <a:xfrm rot="5397851">
            <a:off x="-138220" y="225187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397" name="Google Shape;1397;p23">
            <a:hlinkClick r:id="" action="ppaction://noaction"/>
          </p:cNvPr>
          <p:cNvSpPr/>
          <p:nvPr/>
        </p:nvSpPr>
        <p:spPr>
          <a:xfrm rot="5397851">
            <a:off x="-138220" y="321197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398" name="Google Shape;1398;p23">
            <a:hlinkClick r:id="" action="ppaction://noaction"/>
          </p:cNvPr>
          <p:cNvSpPr/>
          <p:nvPr/>
        </p:nvSpPr>
        <p:spPr>
          <a:xfrm rot="5397851">
            <a:off x="-138220" y="417207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399" name="Google Shape;1399;p23">
            <a:hlinkClick r:id="" action="ppaction://noaction"/>
          </p:cNvPr>
          <p:cNvSpPr/>
          <p:nvPr/>
        </p:nvSpPr>
        <p:spPr>
          <a:xfrm rot="5397851">
            <a:off x="-138220" y="513217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400" name="Google Shape;1400;p23">
            <a:hlinkClick r:id="" action="ppaction://noaction"/>
          </p:cNvPr>
          <p:cNvSpPr/>
          <p:nvPr/>
        </p:nvSpPr>
        <p:spPr>
          <a:xfrm rot="5397851">
            <a:off x="-138220" y="609227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09 Extend 3">
  <p:cSld name="CUSTOM_16_1_1_1_1_1_1_1_2">
    <p:spTree>
      <p:nvGrpSpPr>
        <p:cNvPr id="1" name="Shape 1401"/>
        <p:cNvGrpSpPr/>
        <p:nvPr/>
      </p:nvGrpSpPr>
      <p:grpSpPr>
        <a:xfrm>
          <a:off x="0" y="0"/>
          <a:ext cx="0" cy="0"/>
          <a:chOff x="0" y="0"/>
          <a:chExt cx="0" cy="0"/>
        </a:xfrm>
      </p:grpSpPr>
      <p:sp>
        <p:nvSpPr>
          <p:cNvPr id="1402" name="Google Shape;1402;p24"/>
          <p:cNvSpPr/>
          <p:nvPr/>
        </p:nvSpPr>
        <p:spPr>
          <a:xfrm>
            <a:off x="460150" y="77757"/>
            <a:ext cx="5611312"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chemeClr val="dk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403" name="Google Shape;1403;p24"/>
          <p:cNvSpPr/>
          <p:nvPr/>
        </p:nvSpPr>
        <p:spPr>
          <a:xfrm rot="-5397851" flipH="1">
            <a:off x="-134005" y="342065"/>
            <a:ext cx="959700" cy="431400"/>
          </a:xfrm>
          <a:prstGeom prst="round2SameRect">
            <a:avLst>
              <a:gd name="adj1" fmla="val 19819"/>
              <a:gd name="adj2" fmla="val 0"/>
            </a:avLst>
          </a:prstGeom>
          <a:solidFill>
            <a:schemeClr val="lt2"/>
          </a:solidFill>
          <a:ln>
            <a:noFill/>
          </a:ln>
          <a:effectLst>
            <a:outerShdw blurRad="50800" dist="38100" dir="1602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ENGAGE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404" name="Google Shape;1404;p24"/>
          <p:cNvSpPr/>
          <p:nvPr/>
        </p:nvSpPr>
        <p:spPr>
          <a:xfrm rot="-5397851" flipH="1">
            <a:off x="-134005" y="1302007"/>
            <a:ext cx="959700" cy="431400"/>
          </a:xfrm>
          <a:prstGeom prst="round2SameRect">
            <a:avLst>
              <a:gd name="adj1" fmla="val 19819"/>
              <a:gd name="adj2" fmla="val 0"/>
            </a:avLst>
          </a:prstGeom>
          <a:solidFill>
            <a:schemeClr val="accent1"/>
          </a:solidFill>
          <a:ln>
            <a:noFill/>
          </a:ln>
          <a:effectLst>
            <a:outerShdw blurRad="50800" dist="38100" dir="1602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EXPLORE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405" name="Google Shape;1405;p24"/>
          <p:cNvSpPr/>
          <p:nvPr/>
        </p:nvSpPr>
        <p:spPr>
          <a:xfrm rot="-5397851" flipH="1">
            <a:off x="-134005" y="2261949"/>
            <a:ext cx="959700" cy="431400"/>
          </a:xfrm>
          <a:prstGeom prst="round2SameRect">
            <a:avLst>
              <a:gd name="adj1" fmla="val 19819"/>
              <a:gd name="adj2" fmla="val 0"/>
            </a:avLst>
          </a:prstGeom>
          <a:solidFill>
            <a:schemeClr val="accent2"/>
          </a:solidFill>
          <a:ln>
            <a:noFill/>
          </a:ln>
          <a:effectLst>
            <a:outerShdw blurRad="50800" dist="38100" dir="1608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EXPLAIN</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406" name="Google Shape;1406;p24"/>
          <p:cNvSpPr/>
          <p:nvPr/>
        </p:nvSpPr>
        <p:spPr>
          <a:xfrm rot="-5397851" flipH="1">
            <a:off x="-134005" y="3221892"/>
            <a:ext cx="959700" cy="431400"/>
          </a:xfrm>
          <a:prstGeom prst="round2SameRect">
            <a:avLst>
              <a:gd name="adj1" fmla="val 19819"/>
              <a:gd name="adj2" fmla="val 0"/>
            </a:avLst>
          </a:prstGeom>
          <a:solidFill>
            <a:schemeClr val="accent3"/>
          </a:solidFill>
          <a:ln>
            <a:noFill/>
          </a:ln>
          <a:effectLst>
            <a:outerShdw blurRad="50800" dist="38100" dir="1608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APPLY</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407" name="Google Shape;1407;p24"/>
          <p:cNvSpPr/>
          <p:nvPr/>
        </p:nvSpPr>
        <p:spPr>
          <a:xfrm rot="-5397851" flipH="1">
            <a:off x="-134005" y="4181834"/>
            <a:ext cx="959700" cy="431400"/>
          </a:xfrm>
          <a:prstGeom prst="round2SameRect">
            <a:avLst>
              <a:gd name="adj1" fmla="val 19819"/>
              <a:gd name="adj2" fmla="val 0"/>
            </a:avLst>
          </a:prstGeom>
          <a:solidFill>
            <a:schemeClr val="accent4"/>
          </a:solidFill>
          <a:ln>
            <a:noFill/>
          </a:ln>
          <a:effectLst>
            <a:outerShdw blurRad="50800" dist="38100" dir="1608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SHARE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408" name="Google Shape;1408;p24"/>
          <p:cNvSpPr/>
          <p:nvPr/>
        </p:nvSpPr>
        <p:spPr>
          <a:xfrm rot="-5397851" flipH="1">
            <a:off x="-134005" y="5141776"/>
            <a:ext cx="959700" cy="431400"/>
          </a:xfrm>
          <a:prstGeom prst="round2SameRect">
            <a:avLst>
              <a:gd name="adj1" fmla="val 19819"/>
              <a:gd name="adj2" fmla="val 0"/>
            </a:avLst>
          </a:prstGeom>
          <a:solidFill>
            <a:schemeClr val="accent5"/>
          </a:solidFill>
          <a:ln>
            <a:noFill/>
          </a:ln>
          <a:effectLst>
            <a:outerShdw blurRad="50800" dist="38100" dir="1608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REFLECT</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409" name="Google Shape;1409;p24"/>
          <p:cNvSpPr/>
          <p:nvPr/>
        </p:nvSpPr>
        <p:spPr>
          <a:xfrm rot="-5397851" flipH="1">
            <a:off x="-134005" y="6101718"/>
            <a:ext cx="959700" cy="431400"/>
          </a:xfrm>
          <a:prstGeom prst="round2SameRect">
            <a:avLst>
              <a:gd name="adj1" fmla="val 19819"/>
              <a:gd name="adj2" fmla="val 0"/>
            </a:avLst>
          </a:prstGeom>
          <a:solidFill>
            <a:schemeClr val="accent6"/>
          </a:solidFill>
          <a:ln>
            <a:noFill/>
          </a:ln>
          <a:effectLst>
            <a:outerShdw blurRad="50800" dist="38100" dir="1608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EXTEND</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410" name="Google Shape;1410;p24"/>
          <p:cNvSpPr/>
          <p:nvPr/>
        </p:nvSpPr>
        <p:spPr>
          <a:xfrm rot="-15781">
            <a:off x="5697982" y="124051"/>
            <a:ext cx="849609" cy="6607261"/>
          </a:xfrm>
          <a:prstGeom prst="rect">
            <a:avLst/>
          </a:prstGeom>
          <a:solidFill>
            <a:srgbClr val="2626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411" name="Google Shape;1411;p24"/>
          <p:cNvSpPr/>
          <p:nvPr/>
        </p:nvSpPr>
        <p:spPr>
          <a:xfrm rot="10800000">
            <a:off x="6108850" y="77757"/>
            <a:ext cx="5611312"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chemeClr val="dk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412" name="Google Shape;1412;p24"/>
          <p:cNvSpPr/>
          <p:nvPr/>
        </p:nvSpPr>
        <p:spPr>
          <a:xfrm flipH="1">
            <a:off x="6119328" y="77757"/>
            <a:ext cx="5528386"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rgbClr val="F2F2F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413" name="Google Shape;1413;p24"/>
          <p:cNvSpPr/>
          <p:nvPr/>
        </p:nvSpPr>
        <p:spPr>
          <a:xfrm>
            <a:off x="541177" y="77757"/>
            <a:ext cx="5528386"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rgbClr val="F2F2F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414" name="Google Shape;1414;p24"/>
          <p:cNvSpPr txBox="1">
            <a:spLocks noGrp="1"/>
          </p:cNvSpPr>
          <p:nvPr>
            <p:ph type="title"/>
          </p:nvPr>
        </p:nvSpPr>
        <p:spPr>
          <a:xfrm>
            <a:off x="795575" y="359550"/>
            <a:ext cx="4844400" cy="731400"/>
          </a:xfrm>
          <a:prstGeom prst="rect">
            <a:avLst/>
          </a:prstGeom>
          <a:solidFill>
            <a:schemeClr val="accent6"/>
          </a:solidFill>
        </p:spPr>
        <p:txBody>
          <a:bodyPr spcFirstLastPara="1" wrap="square" lIns="121900" tIns="121900" rIns="121900" bIns="121900" anchor="t" anchorCtr="0">
            <a:noAutofit/>
          </a:bodyPr>
          <a:lstStyle>
            <a:lvl1pPr marL="0" marR="0" lvl="0" indent="0" rtl="0">
              <a:lnSpc>
                <a:spcPct val="100000"/>
              </a:lnSpc>
              <a:spcBef>
                <a:spcPts val="0"/>
              </a:spcBef>
              <a:spcAft>
                <a:spcPts val="0"/>
              </a:spcAft>
              <a:buClr>
                <a:schemeClr val="lt1"/>
              </a:buClr>
              <a:buSzPts val="3700"/>
              <a:buFont typeface="Barlow Semi Condensed Medium"/>
              <a:buNone/>
              <a:defRPr>
                <a:solidFill>
                  <a:schemeClr val="lt1"/>
                </a:solidFill>
              </a:defRPr>
            </a:lvl1pPr>
            <a:lvl2pPr lvl="1"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2pPr>
            <a:lvl3pPr lvl="2"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3pPr>
            <a:lvl4pPr lvl="3"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4pPr>
            <a:lvl5pPr lvl="4"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5pPr>
            <a:lvl6pPr lvl="5"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6pPr>
            <a:lvl7pPr lvl="6"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7pPr>
            <a:lvl8pPr lvl="7"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8pPr>
            <a:lvl9pPr lvl="8" rtl="0">
              <a:spcBef>
                <a:spcPts val="0"/>
              </a:spcBef>
              <a:spcAft>
                <a:spcPts val="0"/>
              </a:spcAft>
              <a:buClr>
                <a:schemeClr val="lt1"/>
              </a:buClr>
              <a:buSzPts val="3700"/>
              <a:buFont typeface="Anton"/>
              <a:buNone/>
              <a:defRPr sz="3700">
                <a:solidFill>
                  <a:schemeClr val="lt1"/>
                </a:solidFill>
                <a:latin typeface="Anton"/>
                <a:ea typeface="Anton"/>
                <a:cs typeface="Anton"/>
                <a:sym typeface="Anton"/>
              </a:defRPr>
            </a:lvl9pPr>
          </a:lstStyle>
          <a:p>
            <a:endParaRPr/>
          </a:p>
        </p:txBody>
      </p:sp>
      <p:grpSp>
        <p:nvGrpSpPr>
          <p:cNvPr id="1415" name="Google Shape;1415;p24"/>
          <p:cNvGrpSpPr/>
          <p:nvPr/>
        </p:nvGrpSpPr>
        <p:grpSpPr>
          <a:xfrm>
            <a:off x="5869732" y="192255"/>
            <a:ext cx="432000" cy="6472908"/>
            <a:chOff x="5869732" y="192255"/>
            <a:chExt cx="432000" cy="6472908"/>
          </a:xfrm>
        </p:grpSpPr>
        <p:grpSp>
          <p:nvGrpSpPr>
            <p:cNvPr id="1416" name="Google Shape;1416;p24"/>
            <p:cNvGrpSpPr/>
            <p:nvPr/>
          </p:nvGrpSpPr>
          <p:grpSpPr>
            <a:xfrm>
              <a:off x="5869732" y="192255"/>
              <a:ext cx="432000" cy="101655"/>
              <a:chOff x="5815912" y="201588"/>
              <a:chExt cx="540000" cy="104994"/>
            </a:xfrm>
          </p:grpSpPr>
          <p:sp>
            <p:nvSpPr>
              <p:cNvPr id="1417" name="Google Shape;1417;p24"/>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418" name="Google Shape;1418;p24"/>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419" name="Google Shape;1419;p24"/>
            <p:cNvGrpSpPr/>
            <p:nvPr/>
          </p:nvGrpSpPr>
          <p:grpSpPr>
            <a:xfrm>
              <a:off x="5869732" y="6563508"/>
              <a:ext cx="432000" cy="101655"/>
              <a:chOff x="5815912" y="201588"/>
              <a:chExt cx="540000" cy="104994"/>
            </a:xfrm>
          </p:grpSpPr>
          <p:sp>
            <p:nvSpPr>
              <p:cNvPr id="1420" name="Google Shape;1420;p24"/>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421" name="Google Shape;1421;p24"/>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422" name="Google Shape;1422;p24"/>
            <p:cNvGrpSpPr/>
            <p:nvPr/>
          </p:nvGrpSpPr>
          <p:grpSpPr>
            <a:xfrm>
              <a:off x="5869732" y="723193"/>
              <a:ext cx="432000" cy="101655"/>
              <a:chOff x="5815912" y="201588"/>
              <a:chExt cx="540000" cy="104994"/>
            </a:xfrm>
          </p:grpSpPr>
          <p:sp>
            <p:nvSpPr>
              <p:cNvPr id="1423" name="Google Shape;1423;p24"/>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424" name="Google Shape;1424;p24"/>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425" name="Google Shape;1425;p24"/>
            <p:cNvGrpSpPr/>
            <p:nvPr/>
          </p:nvGrpSpPr>
          <p:grpSpPr>
            <a:xfrm>
              <a:off x="5869732" y="1254131"/>
              <a:ext cx="432000" cy="101655"/>
              <a:chOff x="5815912" y="201588"/>
              <a:chExt cx="540000" cy="104994"/>
            </a:xfrm>
          </p:grpSpPr>
          <p:sp>
            <p:nvSpPr>
              <p:cNvPr id="1426" name="Google Shape;1426;p24"/>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427" name="Google Shape;1427;p24"/>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428" name="Google Shape;1428;p24"/>
            <p:cNvGrpSpPr/>
            <p:nvPr/>
          </p:nvGrpSpPr>
          <p:grpSpPr>
            <a:xfrm>
              <a:off x="5869732" y="1785069"/>
              <a:ext cx="432000" cy="101655"/>
              <a:chOff x="5815912" y="201588"/>
              <a:chExt cx="540000" cy="104994"/>
            </a:xfrm>
          </p:grpSpPr>
          <p:sp>
            <p:nvSpPr>
              <p:cNvPr id="1429" name="Google Shape;1429;p24"/>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430" name="Google Shape;1430;p24"/>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431" name="Google Shape;1431;p24"/>
            <p:cNvGrpSpPr/>
            <p:nvPr/>
          </p:nvGrpSpPr>
          <p:grpSpPr>
            <a:xfrm>
              <a:off x="5869732" y="2316007"/>
              <a:ext cx="432000" cy="101655"/>
              <a:chOff x="5815912" y="201588"/>
              <a:chExt cx="540000" cy="104994"/>
            </a:xfrm>
          </p:grpSpPr>
          <p:sp>
            <p:nvSpPr>
              <p:cNvPr id="1432" name="Google Shape;1432;p24"/>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433" name="Google Shape;1433;p24"/>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434" name="Google Shape;1434;p24"/>
            <p:cNvGrpSpPr/>
            <p:nvPr/>
          </p:nvGrpSpPr>
          <p:grpSpPr>
            <a:xfrm>
              <a:off x="5869732" y="2846944"/>
              <a:ext cx="432000" cy="101655"/>
              <a:chOff x="5815912" y="201588"/>
              <a:chExt cx="540000" cy="104994"/>
            </a:xfrm>
          </p:grpSpPr>
          <p:sp>
            <p:nvSpPr>
              <p:cNvPr id="1435" name="Google Shape;1435;p24"/>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436" name="Google Shape;1436;p24"/>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437" name="Google Shape;1437;p24"/>
            <p:cNvGrpSpPr/>
            <p:nvPr/>
          </p:nvGrpSpPr>
          <p:grpSpPr>
            <a:xfrm>
              <a:off x="5869732" y="3377883"/>
              <a:ext cx="432000" cy="101655"/>
              <a:chOff x="5815912" y="201588"/>
              <a:chExt cx="540000" cy="104994"/>
            </a:xfrm>
          </p:grpSpPr>
          <p:sp>
            <p:nvSpPr>
              <p:cNvPr id="1438" name="Google Shape;1438;p24"/>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439" name="Google Shape;1439;p24"/>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440" name="Google Shape;1440;p24"/>
            <p:cNvGrpSpPr/>
            <p:nvPr/>
          </p:nvGrpSpPr>
          <p:grpSpPr>
            <a:xfrm>
              <a:off x="5869732" y="3908820"/>
              <a:ext cx="432000" cy="101655"/>
              <a:chOff x="5815912" y="201588"/>
              <a:chExt cx="540000" cy="104994"/>
            </a:xfrm>
          </p:grpSpPr>
          <p:sp>
            <p:nvSpPr>
              <p:cNvPr id="1441" name="Google Shape;1441;p24"/>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442" name="Google Shape;1442;p24"/>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443" name="Google Shape;1443;p24"/>
            <p:cNvGrpSpPr/>
            <p:nvPr/>
          </p:nvGrpSpPr>
          <p:grpSpPr>
            <a:xfrm>
              <a:off x="5869732" y="4439758"/>
              <a:ext cx="432000" cy="101655"/>
              <a:chOff x="5815912" y="201588"/>
              <a:chExt cx="540000" cy="104994"/>
            </a:xfrm>
          </p:grpSpPr>
          <p:sp>
            <p:nvSpPr>
              <p:cNvPr id="1444" name="Google Shape;1444;p24"/>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445" name="Google Shape;1445;p24"/>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446" name="Google Shape;1446;p24"/>
            <p:cNvGrpSpPr/>
            <p:nvPr/>
          </p:nvGrpSpPr>
          <p:grpSpPr>
            <a:xfrm>
              <a:off x="5869732" y="4970697"/>
              <a:ext cx="432000" cy="101655"/>
              <a:chOff x="5815912" y="201588"/>
              <a:chExt cx="540000" cy="104994"/>
            </a:xfrm>
          </p:grpSpPr>
          <p:sp>
            <p:nvSpPr>
              <p:cNvPr id="1447" name="Google Shape;1447;p24"/>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448" name="Google Shape;1448;p24"/>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449" name="Google Shape;1449;p24"/>
            <p:cNvGrpSpPr/>
            <p:nvPr/>
          </p:nvGrpSpPr>
          <p:grpSpPr>
            <a:xfrm>
              <a:off x="5869732" y="5501635"/>
              <a:ext cx="432000" cy="101655"/>
              <a:chOff x="5815912" y="201588"/>
              <a:chExt cx="540000" cy="104994"/>
            </a:xfrm>
          </p:grpSpPr>
          <p:sp>
            <p:nvSpPr>
              <p:cNvPr id="1450" name="Google Shape;1450;p24"/>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451" name="Google Shape;1451;p24"/>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452" name="Google Shape;1452;p24"/>
            <p:cNvGrpSpPr/>
            <p:nvPr/>
          </p:nvGrpSpPr>
          <p:grpSpPr>
            <a:xfrm>
              <a:off x="5869732" y="6032572"/>
              <a:ext cx="432000" cy="101655"/>
              <a:chOff x="5815912" y="201588"/>
              <a:chExt cx="540000" cy="104994"/>
            </a:xfrm>
          </p:grpSpPr>
          <p:sp>
            <p:nvSpPr>
              <p:cNvPr id="1453" name="Google Shape;1453;p24"/>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454" name="Google Shape;1454;p24"/>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sp>
        <p:nvSpPr>
          <p:cNvPr id="1455" name="Google Shape;1455;p24"/>
          <p:cNvSpPr txBox="1">
            <a:spLocks noGrp="1"/>
          </p:cNvSpPr>
          <p:nvPr>
            <p:ph type="body" idx="1"/>
          </p:nvPr>
        </p:nvSpPr>
        <p:spPr>
          <a:xfrm>
            <a:off x="6533000" y="530075"/>
            <a:ext cx="4844400" cy="6007800"/>
          </a:xfrm>
          <a:prstGeom prst="rect">
            <a:avLst/>
          </a:prstGeom>
        </p:spPr>
        <p:txBody>
          <a:bodyPr spcFirstLastPara="1" wrap="square" lIns="121900" tIns="121900" rIns="121900" bIns="121900" anchor="t" anchorCtr="0">
            <a:noAutofit/>
          </a:bodyPr>
          <a:lstStyle>
            <a:lvl1pPr marL="457200" lvl="0" indent="-342900" rtl="0">
              <a:spcBef>
                <a:spcPts val="0"/>
              </a:spcBef>
              <a:spcAft>
                <a:spcPts val="0"/>
              </a:spcAft>
              <a:buSzPts val="1800"/>
              <a:buChar char="●"/>
              <a:defRPr/>
            </a:lvl1pPr>
            <a:lvl2pPr marL="914400" lvl="1" indent="-342900" rtl="0">
              <a:spcBef>
                <a:spcPts val="2100"/>
              </a:spcBef>
              <a:spcAft>
                <a:spcPts val="0"/>
              </a:spcAft>
              <a:buSzPts val="1800"/>
              <a:buChar char="○"/>
              <a:defRPr/>
            </a:lvl2pPr>
            <a:lvl3pPr marL="1371600" lvl="2" indent="-342900" rtl="0">
              <a:spcBef>
                <a:spcPts val="2100"/>
              </a:spcBef>
              <a:spcAft>
                <a:spcPts val="0"/>
              </a:spcAft>
              <a:buSzPts val="1800"/>
              <a:buChar char="■"/>
              <a:defRPr/>
            </a:lvl3pPr>
            <a:lvl4pPr marL="1828800" lvl="3" indent="-342900" rtl="0">
              <a:spcBef>
                <a:spcPts val="2100"/>
              </a:spcBef>
              <a:spcAft>
                <a:spcPts val="0"/>
              </a:spcAft>
              <a:buSzPts val="1800"/>
              <a:buChar char="●"/>
              <a:defRPr/>
            </a:lvl4pPr>
            <a:lvl5pPr marL="2286000" lvl="4" indent="-342900" rtl="0">
              <a:spcBef>
                <a:spcPts val="2100"/>
              </a:spcBef>
              <a:spcAft>
                <a:spcPts val="0"/>
              </a:spcAft>
              <a:buSzPts val="1800"/>
              <a:buChar char="○"/>
              <a:defRPr/>
            </a:lvl5pPr>
            <a:lvl6pPr marL="2743200" lvl="5" indent="-342900" rtl="0">
              <a:spcBef>
                <a:spcPts val="2100"/>
              </a:spcBef>
              <a:spcAft>
                <a:spcPts val="0"/>
              </a:spcAft>
              <a:buSzPts val="1800"/>
              <a:buChar char="■"/>
              <a:defRPr/>
            </a:lvl6pPr>
            <a:lvl7pPr marL="3200400" lvl="6" indent="-342900" rtl="0">
              <a:spcBef>
                <a:spcPts val="2100"/>
              </a:spcBef>
              <a:spcAft>
                <a:spcPts val="0"/>
              </a:spcAft>
              <a:buSzPts val="1800"/>
              <a:buChar char="●"/>
              <a:defRPr/>
            </a:lvl7pPr>
            <a:lvl8pPr marL="3657600" lvl="7" indent="-342900" rtl="0">
              <a:spcBef>
                <a:spcPts val="2100"/>
              </a:spcBef>
              <a:spcAft>
                <a:spcPts val="0"/>
              </a:spcAft>
              <a:buSzPts val="1800"/>
              <a:buChar char="○"/>
              <a:defRPr/>
            </a:lvl8pPr>
            <a:lvl9pPr marL="4114800" lvl="8" indent="-342900" rtl="0">
              <a:spcBef>
                <a:spcPts val="2100"/>
              </a:spcBef>
              <a:spcAft>
                <a:spcPts val="2100"/>
              </a:spcAft>
              <a:buSzPts val="1800"/>
              <a:buChar char="■"/>
              <a:defRPr/>
            </a:lvl9pPr>
          </a:lstStyle>
          <a:p>
            <a:endParaRPr/>
          </a:p>
        </p:txBody>
      </p:sp>
      <p:sp>
        <p:nvSpPr>
          <p:cNvPr id="1456" name="Google Shape;1456;p24"/>
          <p:cNvSpPr txBox="1">
            <a:spLocks noGrp="1"/>
          </p:cNvSpPr>
          <p:nvPr>
            <p:ph type="body" idx="2"/>
          </p:nvPr>
        </p:nvSpPr>
        <p:spPr>
          <a:xfrm>
            <a:off x="791475" y="1438800"/>
            <a:ext cx="4844400" cy="5076900"/>
          </a:xfrm>
          <a:prstGeom prst="rect">
            <a:avLst/>
          </a:prstGeom>
        </p:spPr>
        <p:txBody>
          <a:bodyPr spcFirstLastPara="1" wrap="square" lIns="121900" tIns="121900" rIns="121900" bIns="121900" anchor="t" anchorCtr="0">
            <a:noAutofit/>
          </a:bodyPr>
          <a:lstStyle>
            <a:lvl1pPr marL="457200" lvl="0" indent="-342900" rtl="0">
              <a:spcBef>
                <a:spcPts val="0"/>
              </a:spcBef>
              <a:spcAft>
                <a:spcPts val="0"/>
              </a:spcAft>
              <a:buSzPts val="1800"/>
              <a:buChar char="●"/>
              <a:defRPr/>
            </a:lvl1pPr>
            <a:lvl2pPr marL="914400" lvl="1" indent="-342900" rtl="0">
              <a:spcBef>
                <a:spcPts val="2100"/>
              </a:spcBef>
              <a:spcAft>
                <a:spcPts val="0"/>
              </a:spcAft>
              <a:buSzPts val="1800"/>
              <a:buChar char="○"/>
              <a:defRPr/>
            </a:lvl2pPr>
            <a:lvl3pPr marL="1371600" lvl="2" indent="-342900" rtl="0">
              <a:spcBef>
                <a:spcPts val="2100"/>
              </a:spcBef>
              <a:spcAft>
                <a:spcPts val="0"/>
              </a:spcAft>
              <a:buSzPts val="1800"/>
              <a:buChar char="■"/>
              <a:defRPr/>
            </a:lvl3pPr>
            <a:lvl4pPr marL="1828800" lvl="3" indent="-342900" rtl="0">
              <a:spcBef>
                <a:spcPts val="2100"/>
              </a:spcBef>
              <a:spcAft>
                <a:spcPts val="0"/>
              </a:spcAft>
              <a:buSzPts val="1800"/>
              <a:buChar char="●"/>
              <a:defRPr/>
            </a:lvl4pPr>
            <a:lvl5pPr marL="2286000" lvl="4" indent="-342900" rtl="0">
              <a:spcBef>
                <a:spcPts val="2100"/>
              </a:spcBef>
              <a:spcAft>
                <a:spcPts val="0"/>
              </a:spcAft>
              <a:buSzPts val="1800"/>
              <a:buChar char="○"/>
              <a:defRPr/>
            </a:lvl5pPr>
            <a:lvl6pPr marL="2743200" lvl="5" indent="-342900" rtl="0">
              <a:spcBef>
                <a:spcPts val="2100"/>
              </a:spcBef>
              <a:spcAft>
                <a:spcPts val="0"/>
              </a:spcAft>
              <a:buSzPts val="1800"/>
              <a:buChar char="■"/>
              <a:defRPr/>
            </a:lvl6pPr>
            <a:lvl7pPr marL="3200400" lvl="6" indent="-342900" rtl="0">
              <a:spcBef>
                <a:spcPts val="2100"/>
              </a:spcBef>
              <a:spcAft>
                <a:spcPts val="0"/>
              </a:spcAft>
              <a:buSzPts val="1800"/>
              <a:buChar char="●"/>
              <a:defRPr/>
            </a:lvl7pPr>
            <a:lvl8pPr marL="3657600" lvl="7" indent="-342900" rtl="0">
              <a:spcBef>
                <a:spcPts val="2100"/>
              </a:spcBef>
              <a:spcAft>
                <a:spcPts val="0"/>
              </a:spcAft>
              <a:buSzPts val="1800"/>
              <a:buChar char="○"/>
              <a:defRPr/>
            </a:lvl8pPr>
            <a:lvl9pPr marL="4114800" lvl="8" indent="-342900" rtl="0">
              <a:spcBef>
                <a:spcPts val="2100"/>
              </a:spcBef>
              <a:spcAft>
                <a:spcPts val="2100"/>
              </a:spcAft>
              <a:buSzPts val="1800"/>
              <a:buChar char="■"/>
              <a:defRPr/>
            </a:lvl9pPr>
          </a:lstStyle>
          <a:p>
            <a:endParaRPr/>
          </a:p>
        </p:txBody>
      </p:sp>
      <p:sp>
        <p:nvSpPr>
          <p:cNvPr id="1457" name="Google Shape;1457;p24">
            <a:hlinkClick r:id="rId2" action="ppaction://hlinksldjump"/>
          </p:cNvPr>
          <p:cNvSpPr/>
          <p:nvPr/>
        </p:nvSpPr>
        <p:spPr>
          <a:xfrm rot="5397851">
            <a:off x="-138220" y="33167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458" name="Google Shape;1458;p24">
            <a:hlinkClick r:id="" action="ppaction://noaction"/>
          </p:cNvPr>
          <p:cNvSpPr/>
          <p:nvPr/>
        </p:nvSpPr>
        <p:spPr>
          <a:xfrm rot="5397851">
            <a:off x="-138220" y="129177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459" name="Google Shape;1459;p24">
            <a:hlinkClick r:id="" action="ppaction://noaction"/>
          </p:cNvPr>
          <p:cNvSpPr/>
          <p:nvPr/>
        </p:nvSpPr>
        <p:spPr>
          <a:xfrm rot="5397851">
            <a:off x="-138220" y="225187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460" name="Google Shape;1460;p24">
            <a:hlinkClick r:id="" action="ppaction://noaction"/>
          </p:cNvPr>
          <p:cNvSpPr/>
          <p:nvPr/>
        </p:nvSpPr>
        <p:spPr>
          <a:xfrm rot="5397851">
            <a:off x="-138220" y="321197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461" name="Google Shape;1461;p24">
            <a:hlinkClick r:id="" action="ppaction://noaction"/>
          </p:cNvPr>
          <p:cNvSpPr/>
          <p:nvPr/>
        </p:nvSpPr>
        <p:spPr>
          <a:xfrm rot="5397851">
            <a:off x="-138220" y="417207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462" name="Google Shape;1462;p24">
            <a:hlinkClick r:id="" action="ppaction://noaction"/>
          </p:cNvPr>
          <p:cNvSpPr/>
          <p:nvPr/>
        </p:nvSpPr>
        <p:spPr>
          <a:xfrm rot="5397851">
            <a:off x="-138220" y="513217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463" name="Google Shape;1463;p24">
            <a:hlinkClick r:id="" action="ppaction://noaction"/>
          </p:cNvPr>
          <p:cNvSpPr/>
          <p:nvPr/>
        </p:nvSpPr>
        <p:spPr>
          <a:xfrm rot="5397851">
            <a:off x="-138220" y="609227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464" name="Google Shape;1464;p24">
            <a:hlinkClick r:id="" action="ppaction://noaction"/>
          </p:cNvPr>
          <p:cNvSpPr/>
          <p:nvPr/>
        </p:nvSpPr>
        <p:spPr>
          <a:xfrm rot="5397877">
            <a:off x="8605797" y="3251147"/>
            <a:ext cx="6801901" cy="373500"/>
          </a:xfrm>
          <a:prstGeom prst="round2SameRect">
            <a:avLst>
              <a:gd name="adj1" fmla="val 19819"/>
              <a:gd name="adj2" fmla="val 0"/>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rgbClr val="FFFFFF"/>
              </a:solidFill>
              <a:latin typeface="Archivo"/>
              <a:ea typeface="Archivo"/>
              <a:cs typeface="Archivo"/>
              <a:sym typeface="Archivo"/>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10 Backside">
  <p:cSld name="CUSTOM_16_1_1_1_1_1_1_1_1">
    <p:spTree>
      <p:nvGrpSpPr>
        <p:cNvPr id="1" name="Shape 1465"/>
        <p:cNvGrpSpPr/>
        <p:nvPr/>
      </p:nvGrpSpPr>
      <p:grpSpPr>
        <a:xfrm>
          <a:off x="0" y="0"/>
          <a:ext cx="0" cy="0"/>
          <a:chOff x="0" y="0"/>
          <a:chExt cx="0" cy="0"/>
        </a:xfrm>
      </p:grpSpPr>
      <p:sp>
        <p:nvSpPr>
          <p:cNvPr id="1466" name="Google Shape;1466;p25"/>
          <p:cNvSpPr/>
          <p:nvPr/>
        </p:nvSpPr>
        <p:spPr>
          <a:xfrm rot="-15781">
            <a:off x="5697982" y="124051"/>
            <a:ext cx="849609" cy="6607261"/>
          </a:xfrm>
          <a:prstGeom prst="rect">
            <a:avLst/>
          </a:prstGeom>
          <a:solidFill>
            <a:srgbClr val="2626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467" name="Google Shape;1467;p25"/>
          <p:cNvSpPr/>
          <p:nvPr/>
        </p:nvSpPr>
        <p:spPr>
          <a:xfrm>
            <a:off x="460150" y="77757"/>
            <a:ext cx="5611312"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chemeClr val="dk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468" name="Google Shape;1468;p25"/>
          <p:cNvSpPr/>
          <p:nvPr/>
        </p:nvSpPr>
        <p:spPr>
          <a:xfrm rot="10800000">
            <a:off x="6108850" y="77757"/>
            <a:ext cx="5611312"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chemeClr val="dk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469" name="Google Shape;1469;p25"/>
          <p:cNvSpPr/>
          <p:nvPr/>
        </p:nvSpPr>
        <p:spPr>
          <a:xfrm rot="-5397851" flipH="1">
            <a:off x="-134005" y="342065"/>
            <a:ext cx="959700" cy="431400"/>
          </a:xfrm>
          <a:prstGeom prst="round2SameRect">
            <a:avLst>
              <a:gd name="adj1" fmla="val 19819"/>
              <a:gd name="adj2" fmla="val 0"/>
            </a:avLst>
          </a:prstGeom>
          <a:solidFill>
            <a:schemeClr val="lt2"/>
          </a:solidFill>
          <a:ln>
            <a:noFill/>
          </a:ln>
          <a:effectLst>
            <a:outerShdw blurRad="50800" dist="38100" dir="1602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ENGAGE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470" name="Google Shape;1470;p25"/>
          <p:cNvSpPr/>
          <p:nvPr/>
        </p:nvSpPr>
        <p:spPr>
          <a:xfrm rot="-5397851" flipH="1">
            <a:off x="-134005" y="1302007"/>
            <a:ext cx="959700" cy="431400"/>
          </a:xfrm>
          <a:prstGeom prst="round2SameRect">
            <a:avLst>
              <a:gd name="adj1" fmla="val 19819"/>
              <a:gd name="adj2" fmla="val 0"/>
            </a:avLst>
          </a:prstGeom>
          <a:solidFill>
            <a:schemeClr val="accent1"/>
          </a:solidFill>
          <a:ln>
            <a:noFill/>
          </a:ln>
          <a:effectLst>
            <a:outerShdw blurRad="50800" dist="38100" dir="1602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EXPLORE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471" name="Google Shape;1471;p25"/>
          <p:cNvSpPr/>
          <p:nvPr/>
        </p:nvSpPr>
        <p:spPr>
          <a:xfrm rot="-5397851" flipH="1">
            <a:off x="-134005" y="2261949"/>
            <a:ext cx="959700" cy="431400"/>
          </a:xfrm>
          <a:prstGeom prst="round2SameRect">
            <a:avLst>
              <a:gd name="adj1" fmla="val 19819"/>
              <a:gd name="adj2" fmla="val 0"/>
            </a:avLst>
          </a:prstGeom>
          <a:solidFill>
            <a:schemeClr val="accent2"/>
          </a:solidFill>
          <a:ln>
            <a:noFill/>
          </a:ln>
          <a:effectLst>
            <a:outerShdw blurRad="50800" dist="38100" dir="1608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EXPLAIN</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472" name="Google Shape;1472;p25"/>
          <p:cNvSpPr/>
          <p:nvPr/>
        </p:nvSpPr>
        <p:spPr>
          <a:xfrm rot="-5397851" flipH="1">
            <a:off x="-134005" y="3221892"/>
            <a:ext cx="959700" cy="431400"/>
          </a:xfrm>
          <a:prstGeom prst="round2SameRect">
            <a:avLst>
              <a:gd name="adj1" fmla="val 19819"/>
              <a:gd name="adj2" fmla="val 0"/>
            </a:avLst>
          </a:prstGeom>
          <a:solidFill>
            <a:schemeClr val="accent3"/>
          </a:solidFill>
          <a:ln>
            <a:noFill/>
          </a:ln>
          <a:effectLst>
            <a:outerShdw blurRad="50800" dist="38100" dir="1608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APPLY</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473" name="Google Shape;1473;p25"/>
          <p:cNvSpPr/>
          <p:nvPr/>
        </p:nvSpPr>
        <p:spPr>
          <a:xfrm rot="-5397851" flipH="1">
            <a:off x="-134005" y="4181834"/>
            <a:ext cx="959700" cy="431400"/>
          </a:xfrm>
          <a:prstGeom prst="round2SameRect">
            <a:avLst>
              <a:gd name="adj1" fmla="val 19819"/>
              <a:gd name="adj2" fmla="val 0"/>
            </a:avLst>
          </a:prstGeom>
          <a:solidFill>
            <a:schemeClr val="accent4"/>
          </a:solidFill>
          <a:ln>
            <a:noFill/>
          </a:ln>
          <a:effectLst>
            <a:outerShdw blurRad="50800" dist="38100" dir="1608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SHARE</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474" name="Google Shape;1474;p25"/>
          <p:cNvSpPr/>
          <p:nvPr/>
        </p:nvSpPr>
        <p:spPr>
          <a:xfrm rot="-5397851" flipH="1">
            <a:off x="-134005" y="5141776"/>
            <a:ext cx="959700" cy="431400"/>
          </a:xfrm>
          <a:prstGeom prst="round2SameRect">
            <a:avLst>
              <a:gd name="adj1" fmla="val 19819"/>
              <a:gd name="adj2" fmla="val 0"/>
            </a:avLst>
          </a:prstGeom>
          <a:solidFill>
            <a:schemeClr val="accent5"/>
          </a:solidFill>
          <a:ln>
            <a:noFill/>
          </a:ln>
          <a:effectLst>
            <a:outerShdw blurRad="50800" dist="38100" dir="1608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REFLECT</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475" name="Google Shape;1475;p25"/>
          <p:cNvSpPr/>
          <p:nvPr/>
        </p:nvSpPr>
        <p:spPr>
          <a:xfrm rot="-5397851" flipH="1">
            <a:off x="-134005" y="6101718"/>
            <a:ext cx="959700" cy="431400"/>
          </a:xfrm>
          <a:prstGeom prst="round2SameRect">
            <a:avLst>
              <a:gd name="adj1" fmla="val 19819"/>
              <a:gd name="adj2" fmla="val 0"/>
            </a:avLst>
          </a:prstGeom>
          <a:solidFill>
            <a:schemeClr val="accent6"/>
          </a:solidFill>
          <a:ln>
            <a:noFill/>
          </a:ln>
          <a:effectLst>
            <a:outerShdw blurRad="50800" dist="38100" dir="1608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chemeClr val="lt1"/>
                </a:solidFill>
                <a:latin typeface="Barlow Semi Condensed SemiBold"/>
                <a:ea typeface="Barlow Semi Condensed SemiBold"/>
                <a:cs typeface="Barlow Semi Condensed SemiBold"/>
                <a:sym typeface="Barlow Semi Condensed SemiBold"/>
              </a:rPr>
              <a:t>EXTEND</a:t>
            </a:r>
            <a:endParaRPr sz="1100" i="0" u="none" strike="noStrike" cap="none">
              <a:solidFill>
                <a:schemeClr val="lt1"/>
              </a:solidFill>
              <a:latin typeface="Barlow Semi Condensed SemiBold"/>
              <a:ea typeface="Barlow Semi Condensed SemiBold"/>
              <a:cs typeface="Barlow Semi Condensed SemiBold"/>
              <a:sym typeface="Barlow Semi Condensed SemiBold"/>
            </a:endParaRPr>
          </a:p>
        </p:txBody>
      </p:sp>
      <p:sp>
        <p:nvSpPr>
          <p:cNvPr id="1476" name="Google Shape;1476;p25"/>
          <p:cNvSpPr/>
          <p:nvPr/>
        </p:nvSpPr>
        <p:spPr>
          <a:xfrm>
            <a:off x="541177" y="77757"/>
            <a:ext cx="5528386" cy="6719595"/>
          </a:xfrm>
          <a:custGeom>
            <a:avLst/>
            <a:gdLst/>
            <a:ahLst/>
            <a:cxnLst/>
            <a:rect l="l" t="t" r="r" b="b"/>
            <a:pathLst>
              <a:path w="5528386" h="6719595" extrusionOk="0">
                <a:moveTo>
                  <a:pt x="5359061" y="6440655"/>
                </a:moveTo>
                <a:cubicBezTo>
                  <a:pt x="5309355" y="6440655"/>
                  <a:pt x="5269061" y="6480949"/>
                  <a:pt x="5269061" y="6530655"/>
                </a:cubicBezTo>
                <a:cubicBezTo>
                  <a:pt x="5269061" y="6580361"/>
                  <a:pt x="5309355" y="6620655"/>
                  <a:pt x="5359061" y="6620655"/>
                </a:cubicBezTo>
                <a:cubicBezTo>
                  <a:pt x="5408767" y="6620655"/>
                  <a:pt x="5449061" y="6580361"/>
                  <a:pt x="5449061" y="6530655"/>
                </a:cubicBezTo>
                <a:cubicBezTo>
                  <a:pt x="5449061" y="6480949"/>
                  <a:pt x="5408767" y="6440655"/>
                  <a:pt x="5359061" y="6440655"/>
                </a:cubicBezTo>
                <a:close/>
                <a:moveTo>
                  <a:pt x="5359061" y="5910088"/>
                </a:moveTo>
                <a:cubicBezTo>
                  <a:pt x="5309355" y="5910088"/>
                  <a:pt x="5269061" y="5950382"/>
                  <a:pt x="5269061" y="6000088"/>
                </a:cubicBezTo>
                <a:cubicBezTo>
                  <a:pt x="5269061" y="6049794"/>
                  <a:pt x="5309355" y="6090088"/>
                  <a:pt x="5359061" y="6090088"/>
                </a:cubicBezTo>
                <a:cubicBezTo>
                  <a:pt x="5408767" y="6090088"/>
                  <a:pt x="5449061" y="6049794"/>
                  <a:pt x="5449061" y="6000088"/>
                </a:cubicBezTo>
                <a:cubicBezTo>
                  <a:pt x="5449061" y="5950382"/>
                  <a:pt x="5408767" y="5910088"/>
                  <a:pt x="5359061" y="5910088"/>
                </a:cubicBezTo>
                <a:close/>
                <a:moveTo>
                  <a:pt x="5359061" y="5379517"/>
                </a:moveTo>
                <a:cubicBezTo>
                  <a:pt x="5309355" y="5379517"/>
                  <a:pt x="5269061" y="5419811"/>
                  <a:pt x="5269061" y="5469517"/>
                </a:cubicBezTo>
                <a:cubicBezTo>
                  <a:pt x="5269061" y="5519223"/>
                  <a:pt x="5309355" y="5559517"/>
                  <a:pt x="5359061" y="5559517"/>
                </a:cubicBezTo>
                <a:cubicBezTo>
                  <a:pt x="5408767" y="5559517"/>
                  <a:pt x="5449061" y="5519223"/>
                  <a:pt x="5449061" y="5469517"/>
                </a:cubicBezTo>
                <a:cubicBezTo>
                  <a:pt x="5449061" y="5419811"/>
                  <a:pt x="5408767" y="5379517"/>
                  <a:pt x="5359061" y="5379517"/>
                </a:cubicBezTo>
                <a:close/>
                <a:moveTo>
                  <a:pt x="5359061" y="4848946"/>
                </a:moveTo>
                <a:cubicBezTo>
                  <a:pt x="5309355" y="4848946"/>
                  <a:pt x="5269061" y="4889240"/>
                  <a:pt x="5269061" y="4938946"/>
                </a:cubicBezTo>
                <a:cubicBezTo>
                  <a:pt x="5269061" y="4988652"/>
                  <a:pt x="5309355" y="5028946"/>
                  <a:pt x="5359061" y="5028946"/>
                </a:cubicBezTo>
                <a:cubicBezTo>
                  <a:pt x="5408767" y="5028946"/>
                  <a:pt x="5449061" y="4988652"/>
                  <a:pt x="5449061" y="4938946"/>
                </a:cubicBezTo>
                <a:cubicBezTo>
                  <a:pt x="5449061" y="4889240"/>
                  <a:pt x="5408767" y="4848946"/>
                  <a:pt x="5359061" y="4848946"/>
                </a:cubicBezTo>
                <a:close/>
                <a:moveTo>
                  <a:pt x="5359061" y="4318375"/>
                </a:moveTo>
                <a:cubicBezTo>
                  <a:pt x="5309355" y="4318375"/>
                  <a:pt x="5269061" y="4358669"/>
                  <a:pt x="5269061" y="4408375"/>
                </a:cubicBezTo>
                <a:cubicBezTo>
                  <a:pt x="5269061" y="4458081"/>
                  <a:pt x="5309355" y="4498375"/>
                  <a:pt x="5359061" y="4498375"/>
                </a:cubicBezTo>
                <a:cubicBezTo>
                  <a:pt x="5408767" y="4498375"/>
                  <a:pt x="5449061" y="4458081"/>
                  <a:pt x="5449061" y="4408375"/>
                </a:cubicBezTo>
                <a:cubicBezTo>
                  <a:pt x="5449061" y="4358669"/>
                  <a:pt x="5408767" y="4318375"/>
                  <a:pt x="5359061" y="4318375"/>
                </a:cubicBezTo>
                <a:close/>
                <a:moveTo>
                  <a:pt x="5359061" y="3787804"/>
                </a:moveTo>
                <a:cubicBezTo>
                  <a:pt x="5309355" y="3787804"/>
                  <a:pt x="5269061" y="3828098"/>
                  <a:pt x="5269061" y="3877804"/>
                </a:cubicBezTo>
                <a:cubicBezTo>
                  <a:pt x="5269061" y="3927510"/>
                  <a:pt x="5309355" y="3967804"/>
                  <a:pt x="5359061" y="3967804"/>
                </a:cubicBezTo>
                <a:cubicBezTo>
                  <a:pt x="5408767" y="3967804"/>
                  <a:pt x="5449061" y="3927510"/>
                  <a:pt x="5449061" y="3877804"/>
                </a:cubicBezTo>
                <a:cubicBezTo>
                  <a:pt x="5449061" y="3828098"/>
                  <a:pt x="5408767" y="3787804"/>
                  <a:pt x="5359061" y="3787804"/>
                </a:cubicBezTo>
                <a:close/>
                <a:moveTo>
                  <a:pt x="5359061" y="3257233"/>
                </a:moveTo>
                <a:cubicBezTo>
                  <a:pt x="5309355" y="3257233"/>
                  <a:pt x="5269061" y="3297528"/>
                  <a:pt x="5269061" y="3347233"/>
                </a:cubicBezTo>
                <a:cubicBezTo>
                  <a:pt x="5269061" y="3396939"/>
                  <a:pt x="5309355" y="3437233"/>
                  <a:pt x="5359061" y="3437233"/>
                </a:cubicBezTo>
                <a:cubicBezTo>
                  <a:pt x="5408767" y="3437233"/>
                  <a:pt x="5449061" y="3396939"/>
                  <a:pt x="5449061" y="3347233"/>
                </a:cubicBezTo>
                <a:cubicBezTo>
                  <a:pt x="5449061" y="3297528"/>
                  <a:pt x="5408767" y="3257233"/>
                  <a:pt x="5359061" y="3257233"/>
                </a:cubicBezTo>
                <a:close/>
                <a:moveTo>
                  <a:pt x="5359061" y="2726663"/>
                </a:moveTo>
                <a:cubicBezTo>
                  <a:pt x="5309355" y="2726663"/>
                  <a:pt x="5269061" y="2766957"/>
                  <a:pt x="5269061" y="2816664"/>
                </a:cubicBezTo>
                <a:cubicBezTo>
                  <a:pt x="5269061" y="2866369"/>
                  <a:pt x="5309355" y="2906663"/>
                  <a:pt x="5359061" y="2906663"/>
                </a:cubicBezTo>
                <a:cubicBezTo>
                  <a:pt x="5408767" y="2906663"/>
                  <a:pt x="5449061" y="2866369"/>
                  <a:pt x="5449061" y="2816664"/>
                </a:cubicBezTo>
                <a:cubicBezTo>
                  <a:pt x="5449061" y="2766957"/>
                  <a:pt x="5408767" y="2726663"/>
                  <a:pt x="5359061" y="2726663"/>
                </a:cubicBezTo>
                <a:close/>
                <a:moveTo>
                  <a:pt x="5359061" y="2196092"/>
                </a:moveTo>
                <a:cubicBezTo>
                  <a:pt x="5309355" y="2196092"/>
                  <a:pt x="5269061" y="2236385"/>
                  <a:pt x="5269061" y="2286091"/>
                </a:cubicBezTo>
                <a:cubicBezTo>
                  <a:pt x="5269061" y="2335797"/>
                  <a:pt x="5309355" y="2376092"/>
                  <a:pt x="5359061" y="2376092"/>
                </a:cubicBezTo>
                <a:cubicBezTo>
                  <a:pt x="5408767" y="2376092"/>
                  <a:pt x="5449061" y="2335797"/>
                  <a:pt x="5449061" y="2286091"/>
                </a:cubicBezTo>
                <a:cubicBezTo>
                  <a:pt x="5449061" y="2236385"/>
                  <a:pt x="5408767" y="2196092"/>
                  <a:pt x="5359061" y="2196092"/>
                </a:cubicBezTo>
                <a:close/>
                <a:moveTo>
                  <a:pt x="5359061" y="1665521"/>
                </a:moveTo>
                <a:cubicBezTo>
                  <a:pt x="5309355" y="1665521"/>
                  <a:pt x="5269061" y="1705815"/>
                  <a:pt x="5269061" y="1755521"/>
                </a:cubicBezTo>
                <a:cubicBezTo>
                  <a:pt x="5269061" y="1805227"/>
                  <a:pt x="5309355" y="1845521"/>
                  <a:pt x="5359061" y="1845521"/>
                </a:cubicBezTo>
                <a:cubicBezTo>
                  <a:pt x="5408767" y="1845521"/>
                  <a:pt x="5449061" y="1805227"/>
                  <a:pt x="5449061" y="1755521"/>
                </a:cubicBezTo>
                <a:cubicBezTo>
                  <a:pt x="5449061" y="1705815"/>
                  <a:pt x="5408767" y="1665521"/>
                  <a:pt x="5359061" y="1665521"/>
                </a:cubicBezTo>
                <a:close/>
                <a:moveTo>
                  <a:pt x="5359061" y="1134949"/>
                </a:moveTo>
                <a:cubicBezTo>
                  <a:pt x="5309355" y="1134949"/>
                  <a:pt x="5269061" y="1175243"/>
                  <a:pt x="5269061" y="1224949"/>
                </a:cubicBezTo>
                <a:cubicBezTo>
                  <a:pt x="5269061" y="1274655"/>
                  <a:pt x="5309355" y="1314949"/>
                  <a:pt x="5359061" y="1314949"/>
                </a:cubicBezTo>
                <a:cubicBezTo>
                  <a:pt x="5408767" y="1314949"/>
                  <a:pt x="5449061" y="1274655"/>
                  <a:pt x="5449061" y="1224949"/>
                </a:cubicBezTo>
                <a:cubicBezTo>
                  <a:pt x="5449061" y="1175243"/>
                  <a:pt x="5408767" y="1134949"/>
                  <a:pt x="5359061" y="1134949"/>
                </a:cubicBezTo>
                <a:close/>
                <a:moveTo>
                  <a:pt x="5359061" y="604379"/>
                </a:moveTo>
                <a:cubicBezTo>
                  <a:pt x="5309355" y="604379"/>
                  <a:pt x="5269061" y="644673"/>
                  <a:pt x="5269061" y="694379"/>
                </a:cubicBezTo>
                <a:cubicBezTo>
                  <a:pt x="5269061" y="744085"/>
                  <a:pt x="5309355" y="784379"/>
                  <a:pt x="5359061" y="784379"/>
                </a:cubicBezTo>
                <a:cubicBezTo>
                  <a:pt x="5408767" y="784379"/>
                  <a:pt x="5449061" y="744085"/>
                  <a:pt x="5449061" y="694379"/>
                </a:cubicBezTo>
                <a:cubicBezTo>
                  <a:pt x="5449061" y="644673"/>
                  <a:pt x="5408767" y="604379"/>
                  <a:pt x="5359061" y="604379"/>
                </a:cubicBezTo>
                <a:close/>
                <a:moveTo>
                  <a:pt x="5359061" y="73807"/>
                </a:moveTo>
                <a:cubicBezTo>
                  <a:pt x="5309355" y="73807"/>
                  <a:pt x="5269061" y="114101"/>
                  <a:pt x="5269061" y="163807"/>
                </a:cubicBezTo>
                <a:cubicBezTo>
                  <a:pt x="5269061" y="213513"/>
                  <a:pt x="5309355" y="253807"/>
                  <a:pt x="5359061" y="253807"/>
                </a:cubicBezTo>
                <a:cubicBezTo>
                  <a:pt x="5408767" y="253807"/>
                  <a:pt x="5449061" y="213513"/>
                  <a:pt x="5449061" y="163807"/>
                </a:cubicBezTo>
                <a:cubicBezTo>
                  <a:pt x="5449061" y="114101"/>
                  <a:pt x="5408767" y="73807"/>
                  <a:pt x="5359061" y="73807"/>
                </a:cubicBezTo>
                <a:close/>
                <a:moveTo>
                  <a:pt x="0" y="0"/>
                </a:moveTo>
                <a:lnTo>
                  <a:pt x="5528386" y="0"/>
                </a:lnTo>
                <a:lnTo>
                  <a:pt x="5528386" y="6719595"/>
                </a:lnTo>
                <a:lnTo>
                  <a:pt x="0" y="6719595"/>
                </a:lnTo>
                <a:close/>
              </a:path>
            </a:pathLst>
          </a:custGeom>
          <a:solidFill>
            <a:srgbClr val="F2F2F2"/>
          </a:solidFill>
          <a:ln>
            <a:noFill/>
          </a:ln>
          <a:effectLst>
            <a:outerShdw blurRad="38100" sx="101000" sy="101000" algn="ctr"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477" name="Google Shape;1477;p25"/>
          <p:cNvSpPr txBox="1">
            <a:spLocks noGrp="1"/>
          </p:cNvSpPr>
          <p:nvPr>
            <p:ph type="title"/>
          </p:nvPr>
        </p:nvSpPr>
        <p:spPr>
          <a:xfrm>
            <a:off x="795575" y="359550"/>
            <a:ext cx="4844400" cy="731400"/>
          </a:xfrm>
          <a:prstGeom prst="rect">
            <a:avLst/>
          </a:prstGeom>
          <a:solidFill>
            <a:schemeClr val="dk2"/>
          </a:solidFill>
        </p:spPr>
        <p:txBody>
          <a:bodyPr spcFirstLastPara="1" wrap="square" lIns="121900" tIns="121900" rIns="121900" bIns="121900" anchor="t" anchorCtr="0">
            <a:noAutofit/>
          </a:bodyPr>
          <a:lstStyle>
            <a:lvl1pPr marL="0" marR="0" lvl="0" indent="0" rtl="0">
              <a:lnSpc>
                <a:spcPct val="100000"/>
              </a:lnSpc>
              <a:spcBef>
                <a:spcPts val="0"/>
              </a:spcBef>
              <a:spcAft>
                <a:spcPts val="0"/>
              </a:spcAft>
              <a:buClr>
                <a:srgbClr val="FFFFFF"/>
              </a:buClr>
              <a:buSzPts val="3700"/>
              <a:buFont typeface="Barlow Semi Condensed Medium"/>
              <a:buNone/>
              <a:defRPr>
                <a:solidFill>
                  <a:srgbClr val="FFFFFF"/>
                </a:solidFill>
              </a:defRPr>
            </a:lvl1pPr>
            <a:lvl2pPr lvl="1" rtl="0">
              <a:spcBef>
                <a:spcPts val="0"/>
              </a:spcBef>
              <a:spcAft>
                <a:spcPts val="0"/>
              </a:spcAft>
              <a:buClr>
                <a:srgbClr val="FFFFFF"/>
              </a:buClr>
              <a:buSzPts val="3700"/>
              <a:buFont typeface="Anton"/>
              <a:buNone/>
              <a:defRPr sz="3700">
                <a:solidFill>
                  <a:srgbClr val="FFFFFF"/>
                </a:solidFill>
                <a:latin typeface="Anton"/>
                <a:ea typeface="Anton"/>
                <a:cs typeface="Anton"/>
                <a:sym typeface="Anton"/>
              </a:defRPr>
            </a:lvl2pPr>
            <a:lvl3pPr lvl="2" rtl="0">
              <a:spcBef>
                <a:spcPts val="0"/>
              </a:spcBef>
              <a:spcAft>
                <a:spcPts val="0"/>
              </a:spcAft>
              <a:buClr>
                <a:srgbClr val="FFFFFF"/>
              </a:buClr>
              <a:buSzPts val="3700"/>
              <a:buFont typeface="Anton"/>
              <a:buNone/>
              <a:defRPr sz="3700">
                <a:solidFill>
                  <a:srgbClr val="FFFFFF"/>
                </a:solidFill>
                <a:latin typeface="Anton"/>
                <a:ea typeface="Anton"/>
                <a:cs typeface="Anton"/>
                <a:sym typeface="Anton"/>
              </a:defRPr>
            </a:lvl3pPr>
            <a:lvl4pPr lvl="3" rtl="0">
              <a:spcBef>
                <a:spcPts val="0"/>
              </a:spcBef>
              <a:spcAft>
                <a:spcPts val="0"/>
              </a:spcAft>
              <a:buClr>
                <a:srgbClr val="FFFFFF"/>
              </a:buClr>
              <a:buSzPts val="3700"/>
              <a:buFont typeface="Anton"/>
              <a:buNone/>
              <a:defRPr sz="3700">
                <a:solidFill>
                  <a:srgbClr val="FFFFFF"/>
                </a:solidFill>
                <a:latin typeface="Anton"/>
                <a:ea typeface="Anton"/>
                <a:cs typeface="Anton"/>
                <a:sym typeface="Anton"/>
              </a:defRPr>
            </a:lvl4pPr>
            <a:lvl5pPr lvl="4" rtl="0">
              <a:spcBef>
                <a:spcPts val="0"/>
              </a:spcBef>
              <a:spcAft>
                <a:spcPts val="0"/>
              </a:spcAft>
              <a:buClr>
                <a:srgbClr val="FFFFFF"/>
              </a:buClr>
              <a:buSzPts val="3700"/>
              <a:buFont typeface="Anton"/>
              <a:buNone/>
              <a:defRPr sz="3700">
                <a:solidFill>
                  <a:srgbClr val="FFFFFF"/>
                </a:solidFill>
                <a:latin typeface="Anton"/>
                <a:ea typeface="Anton"/>
                <a:cs typeface="Anton"/>
                <a:sym typeface="Anton"/>
              </a:defRPr>
            </a:lvl5pPr>
            <a:lvl6pPr lvl="5" rtl="0">
              <a:spcBef>
                <a:spcPts val="0"/>
              </a:spcBef>
              <a:spcAft>
                <a:spcPts val="0"/>
              </a:spcAft>
              <a:buClr>
                <a:srgbClr val="FFFFFF"/>
              </a:buClr>
              <a:buSzPts val="3700"/>
              <a:buFont typeface="Anton"/>
              <a:buNone/>
              <a:defRPr sz="3700">
                <a:solidFill>
                  <a:srgbClr val="FFFFFF"/>
                </a:solidFill>
                <a:latin typeface="Anton"/>
                <a:ea typeface="Anton"/>
                <a:cs typeface="Anton"/>
                <a:sym typeface="Anton"/>
              </a:defRPr>
            </a:lvl6pPr>
            <a:lvl7pPr lvl="6" rtl="0">
              <a:spcBef>
                <a:spcPts val="0"/>
              </a:spcBef>
              <a:spcAft>
                <a:spcPts val="0"/>
              </a:spcAft>
              <a:buClr>
                <a:srgbClr val="FFFFFF"/>
              </a:buClr>
              <a:buSzPts val="3700"/>
              <a:buFont typeface="Anton"/>
              <a:buNone/>
              <a:defRPr sz="3700">
                <a:solidFill>
                  <a:srgbClr val="FFFFFF"/>
                </a:solidFill>
                <a:latin typeface="Anton"/>
                <a:ea typeface="Anton"/>
                <a:cs typeface="Anton"/>
                <a:sym typeface="Anton"/>
              </a:defRPr>
            </a:lvl7pPr>
            <a:lvl8pPr lvl="7" rtl="0">
              <a:spcBef>
                <a:spcPts val="0"/>
              </a:spcBef>
              <a:spcAft>
                <a:spcPts val="0"/>
              </a:spcAft>
              <a:buClr>
                <a:srgbClr val="FFFFFF"/>
              </a:buClr>
              <a:buSzPts val="3700"/>
              <a:buFont typeface="Anton"/>
              <a:buNone/>
              <a:defRPr sz="3700">
                <a:solidFill>
                  <a:srgbClr val="FFFFFF"/>
                </a:solidFill>
                <a:latin typeface="Anton"/>
                <a:ea typeface="Anton"/>
                <a:cs typeface="Anton"/>
                <a:sym typeface="Anton"/>
              </a:defRPr>
            </a:lvl8pPr>
            <a:lvl9pPr lvl="8" rtl="0">
              <a:spcBef>
                <a:spcPts val="0"/>
              </a:spcBef>
              <a:spcAft>
                <a:spcPts val="0"/>
              </a:spcAft>
              <a:buClr>
                <a:srgbClr val="FFFFFF"/>
              </a:buClr>
              <a:buSzPts val="3700"/>
              <a:buFont typeface="Anton"/>
              <a:buNone/>
              <a:defRPr sz="3700">
                <a:solidFill>
                  <a:srgbClr val="FFFFFF"/>
                </a:solidFill>
                <a:latin typeface="Anton"/>
                <a:ea typeface="Anton"/>
                <a:cs typeface="Anton"/>
                <a:sym typeface="Anton"/>
              </a:defRPr>
            </a:lvl9pPr>
          </a:lstStyle>
          <a:p>
            <a:endParaRPr/>
          </a:p>
        </p:txBody>
      </p:sp>
      <p:sp>
        <p:nvSpPr>
          <p:cNvPr id="1478" name="Google Shape;1478;p25"/>
          <p:cNvSpPr txBox="1">
            <a:spLocks noGrp="1"/>
          </p:cNvSpPr>
          <p:nvPr>
            <p:ph type="body" idx="1"/>
          </p:nvPr>
        </p:nvSpPr>
        <p:spPr>
          <a:xfrm>
            <a:off x="791475" y="1858400"/>
            <a:ext cx="4844400" cy="4657200"/>
          </a:xfrm>
          <a:prstGeom prst="rect">
            <a:avLst/>
          </a:prstGeom>
        </p:spPr>
        <p:txBody>
          <a:bodyPr spcFirstLastPara="1" wrap="square" lIns="121900" tIns="121900" rIns="121900" bIns="121900" anchor="t" anchorCtr="0">
            <a:noAutofit/>
          </a:bodyPr>
          <a:lstStyle>
            <a:lvl1pPr marL="457200" lvl="0" indent="-342900" rtl="0">
              <a:spcBef>
                <a:spcPts val="0"/>
              </a:spcBef>
              <a:spcAft>
                <a:spcPts val="0"/>
              </a:spcAft>
              <a:buSzPts val="1800"/>
              <a:buChar char="●"/>
              <a:defRPr/>
            </a:lvl1pPr>
            <a:lvl2pPr marL="914400" lvl="1" indent="-342900" rtl="0">
              <a:spcBef>
                <a:spcPts val="2100"/>
              </a:spcBef>
              <a:spcAft>
                <a:spcPts val="0"/>
              </a:spcAft>
              <a:buSzPts val="1800"/>
              <a:buChar char="○"/>
              <a:defRPr/>
            </a:lvl2pPr>
            <a:lvl3pPr marL="1371600" lvl="2" indent="-342900" rtl="0">
              <a:spcBef>
                <a:spcPts val="2100"/>
              </a:spcBef>
              <a:spcAft>
                <a:spcPts val="0"/>
              </a:spcAft>
              <a:buSzPts val="1800"/>
              <a:buChar char="■"/>
              <a:defRPr/>
            </a:lvl3pPr>
            <a:lvl4pPr marL="1828800" lvl="3" indent="-342900" rtl="0">
              <a:spcBef>
                <a:spcPts val="2100"/>
              </a:spcBef>
              <a:spcAft>
                <a:spcPts val="0"/>
              </a:spcAft>
              <a:buSzPts val="1800"/>
              <a:buChar char="●"/>
              <a:defRPr/>
            </a:lvl4pPr>
            <a:lvl5pPr marL="2286000" lvl="4" indent="-342900" rtl="0">
              <a:spcBef>
                <a:spcPts val="2100"/>
              </a:spcBef>
              <a:spcAft>
                <a:spcPts val="0"/>
              </a:spcAft>
              <a:buSzPts val="1800"/>
              <a:buChar char="○"/>
              <a:defRPr/>
            </a:lvl5pPr>
            <a:lvl6pPr marL="2743200" lvl="5" indent="-342900" rtl="0">
              <a:spcBef>
                <a:spcPts val="2100"/>
              </a:spcBef>
              <a:spcAft>
                <a:spcPts val="0"/>
              </a:spcAft>
              <a:buSzPts val="1800"/>
              <a:buChar char="■"/>
              <a:defRPr/>
            </a:lvl6pPr>
            <a:lvl7pPr marL="3200400" lvl="6" indent="-342900" rtl="0">
              <a:spcBef>
                <a:spcPts val="2100"/>
              </a:spcBef>
              <a:spcAft>
                <a:spcPts val="0"/>
              </a:spcAft>
              <a:buSzPts val="1800"/>
              <a:buChar char="●"/>
              <a:defRPr/>
            </a:lvl7pPr>
            <a:lvl8pPr marL="3657600" lvl="7" indent="-342900" rtl="0">
              <a:spcBef>
                <a:spcPts val="2100"/>
              </a:spcBef>
              <a:spcAft>
                <a:spcPts val="0"/>
              </a:spcAft>
              <a:buSzPts val="1800"/>
              <a:buChar char="○"/>
              <a:defRPr/>
            </a:lvl8pPr>
            <a:lvl9pPr marL="4114800" lvl="8" indent="-342900" rtl="0">
              <a:spcBef>
                <a:spcPts val="2100"/>
              </a:spcBef>
              <a:spcAft>
                <a:spcPts val="2100"/>
              </a:spcAft>
              <a:buSzPts val="1800"/>
              <a:buChar char="■"/>
              <a:defRPr/>
            </a:lvl9pPr>
          </a:lstStyle>
          <a:p>
            <a:endParaRPr/>
          </a:p>
        </p:txBody>
      </p:sp>
      <p:grpSp>
        <p:nvGrpSpPr>
          <p:cNvPr id="1479" name="Google Shape;1479;p25"/>
          <p:cNvGrpSpPr/>
          <p:nvPr/>
        </p:nvGrpSpPr>
        <p:grpSpPr>
          <a:xfrm>
            <a:off x="5869732" y="192255"/>
            <a:ext cx="432000" cy="6472908"/>
            <a:chOff x="5869732" y="192255"/>
            <a:chExt cx="432000" cy="6472908"/>
          </a:xfrm>
        </p:grpSpPr>
        <p:grpSp>
          <p:nvGrpSpPr>
            <p:cNvPr id="1480" name="Google Shape;1480;p25"/>
            <p:cNvGrpSpPr/>
            <p:nvPr/>
          </p:nvGrpSpPr>
          <p:grpSpPr>
            <a:xfrm>
              <a:off x="5869732" y="192255"/>
              <a:ext cx="432000" cy="101655"/>
              <a:chOff x="5815912" y="201588"/>
              <a:chExt cx="540000" cy="104994"/>
            </a:xfrm>
          </p:grpSpPr>
          <p:sp>
            <p:nvSpPr>
              <p:cNvPr id="1481" name="Google Shape;1481;p25"/>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482" name="Google Shape;1482;p25"/>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483" name="Google Shape;1483;p25"/>
            <p:cNvGrpSpPr/>
            <p:nvPr/>
          </p:nvGrpSpPr>
          <p:grpSpPr>
            <a:xfrm>
              <a:off x="5869732" y="6563508"/>
              <a:ext cx="432000" cy="101655"/>
              <a:chOff x="5815912" y="201588"/>
              <a:chExt cx="540000" cy="104994"/>
            </a:xfrm>
          </p:grpSpPr>
          <p:sp>
            <p:nvSpPr>
              <p:cNvPr id="1484" name="Google Shape;1484;p25"/>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485" name="Google Shape;1485;p25"/>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486" name="Google Shape;1486;p25"/>
            <p:cNvGrpSpPr/>
            <p:nvPr/>
          </p:nvGrpSpPr>
          <p:grpSpPr>
            <a:xfrm>
              <a:off x="5869732" y="723193"/>
              <a:ext cx="432000" cy="101655"/>
              <a:chOff x="5815912" y="201588"/>
              <a:chExt cx="540000" cy="104994"/>
            </a:xfrm>
          </p:grpSpPr>
          <p:sp>
            <p:nvSpPr>
              <p:cNvPr id="1487" name="Google Shape;1487;p25"/>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488" name="Google Shape;1488;p25"/>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489" name="Google Shape;1489;p25"/>
            <p:cNvGrpSpPr/>
            <p:nvPr/>
          </p:nvGrpSpPr>
          <p:grpSpPr>
            <a:xfrm>
              <a:off x="5869732" y="1254131"/>
              <a:ext cx="432000" cy="101655"/>
              <a:chOff x="5815912" y="201588"/>
              <a:chExt cx="540000" cy="104994"/>
            </a:xfrm>
          </p:grpSpPr>
          <p:sp>
            <p:nvSpPr>
              <p:cNvPr id="1490" name="Google Shape;1490;p25"/>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491" name="Google Shape;1491;p25"/>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492" name="Google Shape;1492;p25"/>
            <p:cNvGrpSpPr/>
            <p:nvPr/>
          </p:nvGrpSpPr>
          <p:grpSpPr>
            <a:xfrm>
              <a:off x="5869732" y="1785069"/>
              <a:ext cx="432000" cy="101655"/>
              <a:chOff x="5815912" y="201588"/>
              <a:chExt cx="540000" cy="104994"/>
            </a:xfrm>
          </p:grpSpPr>
          <p:sp>
            <p:nvSpPr>
              <p:cNvPr id="1493" name="Google Shape;1493;p25"/>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494" name="Google Shape;1494;p25"/>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495" name="Google Shape;1495;p25"/>
            <p:cNvGrpSpPr/>
            <p:nvPr/>
          </p:nvGrpSpPr>
          <p:grpSpPr>
            <a:xfrm>
              <a:off x="5869732" y="2316007"/>
              <a:ext cx="432000" cy="101655"/>
              <a:chOff x="5815912" y="201588"/>
              <a:chExt cx="540000" cy="104994"/>
            </a:xfrm>
          </p:grpSpPr>
          <p:sp>
            <p:nvSpPr>
              <p:cNvPr id="1496" name="Google Shape;1496;p25"/>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497" name="Google Shape;1497;p25"/>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498" name="Google Shape;1498;p25"/>
            <p:cNvGrpSpPr/>
            <p:nvPr/>
          </p:nvGrpSpPr>
          <p:grpSpPr>
            <a:xfrm>
              <a:off x="5869732" y="2846944"/>
              <a:ext cx="432000" cy="101655"/>
              <a:chOff x="5815912" y="201588"/>
              <a:chExt cx="540000" cy="104994"/>
            </a:xfrm>
          </p:grpSpPr>
          <p:sp>
            <p:nvSpPr>
              <p:cNvPr id="1499" name="Google Shape;1499;p25"/>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500" name="Google Shape;1500;p25"/>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501" name="Google Shape;1501;p25"/>
            <p:cNvGrpSpPr/>
            <p:nvPr/>
          </p:nvGrpSpPr>
          <p:grpSpPr>
            <a:xfrm>
              <a:off x="5869732" y="3377883"/>
              <a:ext cx="432000" cy="101655"/>
              <a:chOff x="5815912" y="201588"/>
              <a:chExt cx="540000" cy="104994"/>
            </a:xfrm>
          </p:grpSpPr>
          <p:sp>
            <p:nvSpPr>
              <p:cNvPr id="1502" name="Google Shape;1502;p25"/>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503" name="Google Shape;1503;p25"/>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504" name="Google Shape;1504;p25"/>
            <p:cNvGrpSpPr/>
            <p:nvPr/>
          </p:nvGrpSpPr>
          <p:grpSpPr>
            <a:xfrm>
              <a:off x="5869732" y="3908820"/>
              <a:ext cx="432000" cy="101655"/>
              <a:chOff x="5815912" y="201588"/>
              <a:chExt cx="540000" cy="104994"/>
            </a:xfrm>
          </p:grpSpPr>
          <p:sp>
            <p:nvSpPr>
              <p:cNvPr id="1505" name="Google Shape;1505;p25"/>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506" name="Google Shape;1506;p25"/>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507" name="Google Shape;1507;p25"/>
            <p:cNvGrpSpPr/>
            <p:nvPr/>
          </p:nvGrpSpPr>
          <p:grpSpPr>
            <a:xfrm>
              <a:off x="5869732" y="4439758"/>
              <a:ext cx="432000" cy="101655"/>
              <a:chOff x="5815912" y="201588"/>
              <a:chExt cx="540000" cy="104994"/>
            </a:xfrm>
          </p:grpSpPr>
          <p:sp>
            <p:nvSpPr>
              <p:cNvPr id="1508" name="Google Shape;1508;p25"/>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509" name="Google Shape;1509;p25"/>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510" name="Google Shape;1510;p25"/>
            <p:cNvGrpSpPr/>
            <p:nvPr/>
          </p:nvGrpSpPr>
          <p:grpSpPr>
            <a:xfrm>
              <a:off x="5869732" y="4970697"/>
              <a:ext cx="432000" cy="101655"/>
              <a:chOff x="5815912" y="201588"/>
              <a:chExt cx="540000" cy="104994"/>
            </a:xfrm>
          </p:grpSpPr>
          <p:sp>
            <p:nvSpPr>
              <p:cNvPr id="1511" name="Google Shape;1511;p25"/>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512" name="Google Shape;1512;p25"/>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513" name="Google Shape;1513;p25"/>
            <p:cNvGrpSpPr/>
            <p:nvPr/>
          </p:nvGrpSpPr>
          <p:grpSpPr>
            <a:xfrm>
              <a:off x="5869732" y="5501635"/>
              <a:ext cx="432000" cy="101655"/>
              <a:chOff x="5815912" y="201588"/>
              <a:chExt cx="540000" cy="104994"/>
            </a:xfrm>
          </p:grpSpPr>
          <p:sp>
            <p:nvSpPr>
              <p:cNvPr id="1514" name="Google Shape;1514;p25"/>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515" name="Google Shape;1515;p25"/>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516" name="Google Shape;1516;p25"/>
            <p:cNvGrpSpPr/>
            <p:nvPr/>
          </p:nvGrpSpPr>
          <p:grpSpPr>
            <a:xfrm>
              <a:off x="5869732" y="6032572"/>
              <a:ext cx="432000" cy="101655"/>
              <a:chOff x="5815912" y="201588"/>
              <a:chExt cx="540000" cy="104994"/>
            </a:xfrm>
          </p:grpSpPr>
          <p:sp>
            <p:nvSpPr>
              <p:cNvPr id="1517" name="Google Shape;1517;p25"/>
              <p:cNvSpPr/>
              <p:nvPr/>
            </p:nvSpPr>
            <p:spPr>
              <a:xfrm rot="-5400000">
                <a:off x="6067912" y="1858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518" name="Google Shape;1518;p25"/>
              <p:cNvSpPr/>
              <p:nvPr/>
            </p:nvSpPr>
            <p:spPr>
              <a:xfrm rot="-5400000">
                <a:off x="6067912" y="-50412"/>
                <a:ext cx="36000" cy="540000"/>
              </a:xfrm>
              <a:prstGeom prst="rect">
                <a:avLst/>
              </a:prstGeom>
              <a:gradFill>
                <a:gsLst>
                  <a:gs pos="0">
                    <a:srgbClr val="000000"/>
                  </a:gs>
                  <a:gs pos="50000">
                    <a:srgbClr val="666666"/>
                  </a:gs>
                  <a:gs pos="100000">
                    <a:srgbClr val="000000"/>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sp>
        <p:nvSpPr>
          <p:cNvPr id="1519" name="Google Shape;1519;p25"/>
          <p:cNvSpPr txBox="1"/>
          <p:nvPr/>
        </p:nvSpPr>
        <p:spPr>
          <a:xfrm>
            <a:off x="6994575" y="6243375"/>
            <a:ext cx="4616400" cy="421800"/>
          </a:xfrm>
          <a:prstGeom prst="rect">
            <a:avLst/>
          </a:prstGeom>
          <a:noFill/>
          <a:ln>
            <a:noFill/>
          </a:ln>
        </p:spPr>
        <p:txBody>
          <a:bodyPr spcFirstLastPara="1" wrap="square" lIns="91425" tIns="91425" rIns="91425" bIns="91425" anchor="t" anchorCtr="0">
            <a:noAutofit/>
          </a:bodyPr>
          <a:lstStyle/>
          <a:p>
            <a:pPr marL="0" lvl="0" indent="0" algn="r" rtl="0">
              <a:lnSpc>
                <a:spcPct val="115000"/>
              </a:lnSpc>
              <a:spcBef>
                <a:spcPts val="0"/>
              </a:spcBef>
              <a:spcAft>
                <a:spcPts val="2100"/>
              </a:spcAft>
              <a:buNone/>
            </a:pPr>
            <a:r>
              <a:rPr lang="en" sz="1800">
                <a:solidFill>
                  <a:srgbClr val="F3F3F3"/>
                </a:solidFill>
                <a:latin typeface="Barlow Semi Condensed"/>
                <a:ea typeface="Barlow Semi Condensed"/>
                <a:cs typeface="Barlow Semi Condensed"/>
                <a:sym typeface="Barlow Semi Condensed"/>
              </a:rPr>
              <a:t>Template created by: SlidesMania.Com</a:t>
            </a:r>
            <a:endParaRPr sz="1800">
              <a:solidFill>
                <a:srgbClr val="F3F3F3"/>
              </a:solidFill>
              <a:latin typeface="Barlow Semi Condensed"/>
              <a:ea typeface="Barlow Semi Condensed"/>
              <a:cs typeface="Barlow Semi Condensed"/>
              <a:sym typeface="Barlow Semi Condensed"/>
            </a:endParaRPr>
          </a:p>
        </p:txBody>
      </p:sp>
      <p:sp>
        <p:nvSpPr>
          <p:cNvPr id="1520" name="Google Shape;1520;p25">
            <a:hlinkClick r:id="rId2" action="ppaction://hlinksldjump"/>
          </p:cNvPr>
          <p:cNvSpPr/>
          <p:nvPr/>
        </p:nvSpPr>
        <p:spPr>
          <a:xfrm rot="5397877">
            <a:off x="8575800" y="3221150"/>
            <a:ext cx="6801901" cy="433500"/>
          </a:xfrm>
          <a:prstGeom prst="round2SameRect">
            <a:avLst>
              <a:gd name="adj1" fmla="val 19819"/>
              <a:gd name="adj2" fmla="val 0"/>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rgbClr val="FFFFFF"/>
              </a:solidFill>
              <a:latin typeface="Archivo"/>
              <a:ea typeface="Archivo"/>
              <a:cs typeface="Archivo"/>
              <a:sym typeface="Archivo"/>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lidesMania">
  <p:cSld name="CUSTOM_13">
    <p:spTree>
      <p:nvGrpSpPr>
        <p:cNvPr id="1" name="Shape 1521"/>
        <p:cNvGrpSpPr/>
        <p:nvPr/>
      </p:nvGrpSpPr>
      <p:grpSpPr>
        <a:xfrm>
          <a:off x="0" y="0"/>
          <a:ext cx="0" cy="0"/>
          <a:chOff x="0" y="0"/>
          <a:chExt cx="0" cy="0"/>
        </a:xfrm>
      </p:grpSpPr>
      <p:grpSp>
        <p:nvGrpSpPr>
          <p:cNvPr id="1522" name="Google Shape;1522;p26"/>
          <p:cNvGrpSpPr/>
          <p:nvPr/>
        </p:nvGrpSpPr>
        <p:grpSpPr>
          <a:xfrm>
            <a:off x="0" y="0"/>
            <a:ext cx="12192000" cy="6858000"/>
            <a:chOff x="0" y="0"/>
            <a:chExt cx="12192000" cy="6858000"/>
          </a:xfrm>
        </p:grpSpPr>
        <p:sp>
          <p:nvSpPr>
            <p:cNvPr id="1523" name="Google Shape;1523;p26"/>
            <p:cNvSpPr/>
            <p:nvPr/>
          </p:nvSpPr>
          <p:spPr>
            <a:xfrm>
              <a:off x="0" y="0"/>
              <a:ext cx="12192000" cy="68580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524" name="Google Shape;1524;p26">
              <a:hlinkClick r:id="rId2"/>
            </p:cNvPr>
            <p:cNvPicPr preferRelativeResize="0"/>
            <p:nvPr/>
          </p:nvPicPr>
          <p:blipFill rotWithShape="1">
            <a:blip r:embed="rId3">
              <a:alphaModFix/>
            </a:blip>
            <a:srcRect/>
            <a:stretch/>
          </p:blipFill>
          <p:spPr>
            <a:xfrm>
              <a:off x="465600" y="331100"/>
              <a:ext cx="5101466" cy="2201299"/>
            </a:xfrm>
            <a:prstGeom prst="rect">
              <a:avLst/>
            </a:prstGeom>
            <a:noFill/>
            <a:ln>
              <a:noFill/>
            </a:ln>
          </p:spPr>
        </p:pic>
        <p:sp>
          <p:nvSpPr>
            <p:cNvPr id="1525" name="Google Shape;1525;p26"/>
            <p:cNvSpPr txBox="1"/>
            <p:nvPr/>
          </p:nvSpPr>
          <p:spPr>
            <a:xfrm>
              <a:off x="463500" y="2858061"/>
              <a:ext cx="8956500" cy="2442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3600" b="1">
                  <a:solidFill>
                    <a:srgbClr val="3F3F3F"/>
                  </a:solidFill>
                  <a:latin typeface="Poppins"/>
                  <a:ea typeface="Poppins"/>
                  <a:cs typeface="Poppins"/>
                  <a:sym typeface="Poppins"/>
                </a:rPr>
                <a:t>Free </a:t>
              </a:r>
              <a:r>
                <a:rPr lang="en" sz="3600">
                  <a:solidFill>
                    <a:srgbClr val="3F3F3F"/>
                  </a:solidFill>
                  <a:latin typeface="Poppins"/>
                  <a:ea typeface="Poppins"/>
                  <a:cs typeface="Poppins"/>
                  <a:sym typeface="Poppins"/>
                </a:rPr>
                <a:t>themes and templates for </a:t>
              </a:r>
              <a:r>
                <a:rPr lang="en" sz="3600" b="1">
                  <a:solidFill>
                    <a:srgbClr val="3F3F3F"/>
                  </a:solidFill>
                  <a:latin typeface="Poppins"/>
                  <a:ea typeface="Poppins"/>
                  <a:cs typeface="Poppins"/>
                  <a:sym typeface="Poppins"/>
                </a:rPr>
                <a:t>Google Slides</a:t>
              </a:r>
              <a:r>
                <a:rPr lang="en" sz="3600">
                  <a:solidFill>
                    <a:srgbClr val="3F3F3F"/>
                  </a:solidFill>
                  <a:latin typeface="Poppins"/>
                  <a:ea typeface="Poppins"/>
                  <a:cs typeface="Poppins"/>
                  <a:sym typeface="Poppins"/>
                </a:rPr>
                <a:t> or </a:t>
              </a:r>
              <a:r>
                <a:rPr lang="en" sz="3600" b="1">
                  <a:solidFill>
                    <a:srgbClr val="3F3F3F"/>
                  </a:solidFill>
                  <a:latin typeface="Poppins"/>
                  <a:ea typeface="Poppins"/>
                  <a:cs typeface="Poppins"/>
                  <a:sym typeface="Poppins"/>
                </a:rPr>
                <a:t>PowerPoint</a:t>
              </a:r>
              <a:endParaRPr sz="3600" b="1">
                <a:solidFill>
                  <a:srgbClr val="3F3F3F"/>
                </a:solidFill>
                <a:latin typeface="Poppins"/>
                <a:ea typeface="Poppins"/>
                <a:cs typeface="Poppins"/>
                <a:sym typeface="Poppins"/>
              </a:endParaRPr>
            </a:p>
            <a:p>
              <a:pPr marL="0" marR="0" lvl="0" indent="0" algn="l" rtl="0">
                <a:spcBef>
                  <a:spcPts val="0"/>
                </a:spcBef>
                <a:spcAft>
                  <a:spcPts val="0"/>
                </a:spcAft>
                <a:buNone/>
              </a:pPr>
              <a:endParaRPr sz="3600" b="1">
                <a:solidFill>
                  <a:srgbClr val="3F3F3F"/>
                </a:solidFill>
                <a:latin typeface="Poppins"/>
                <a:ea typeface="Poppins"/>
                <a:cs typeface="Poppins"/>
                <a:sym typeface="Poppins"/>
              </a:endParaRPr>
            </a:p>
            <a:p>
              <a:pPr marL="0" marR="0" lvl="0" indent="0" algn="l" rtl="0">
                <a:spcBef>
                  <a:spcPts val="0"/>
                </a:spcBef>
                <a:spcAft>
                  <a:spcPts val="0"/>
                </a:spcAft>
                <a:buNone/>
              </a:pPr>
              <a:endParaRPr sz="3600" b="1">
                <a:solidFill>
                  <a:srgbClr val="3F3F3F"/>
                </a:solidFill>
                <a:latin typeface="Poppins"/>
                <a:ea typeface="Poppins"/>
                <a:cs typeface="Poppins"/>
                <a:sym typeface="Poppins"/>
              </a:endParaRPr>
            </a:p>
            <a:p>
              <a:pPr marL="0" marR="0" lvl="0" indent="0" algn="l" rtl="0">
                <a:spcBef>
                  <a:spcPts val="0"/>
                </a:spcBef>
                <a:spcAft>
                  <a:spcPts val="0"/>
                </a:spcAft>
                <a:buNone/>
              </a:pPr>
              <a:r>
                <a:rPr lang="en" sz="3000" b="1">
                  <a:solidFill>
                    <a:srgbClr val="FFCB25"/>
                  </a:solidFill>
                  <a:latin typeface="Poppins"/>
                  <a:ea typeface="Poppins"/>
                  <a:cs typeface="Poppins"/>
                  <a:sym typeface="Poppins"/>
                </a:rPr>
                <a:t>NOT to be sold as is or modified!</a:t>
              </a:r>
              <a:endParaRPr sz="3000" b="1">
                <a:solidFill>
                  <a:srgbClr val="FFCB25"/>
                </a:solidFill>
                <a:latin typeface="Poppins"/>
                <a:ea typeface="Poppins"/>
                <a:cs typeface="Poppins"/>
                <a:sym typeface="Poppins"/>
              </a:endParaRPr>
            </a:p>
            <a:p>
              <a:pPr marL="0" lvl="0" indent="0" algn="l" rtl="0">
                <a:spcBef>
                  <a:spcPts val="0"/>
                </a:spcBef>
                <a:spcAft>
                  <a:spcPts val="0"/>
                </a:spcAft>
                <a:buNone/>
              </a:pPr>
              <a:r>
                <a:rPr lang="en" sz="2700">
                  <a:solidFill>
                    <a:srgbClr val="3F3F3F"/>
                  </a:solidFill>
                  <a:latin typeface="Poppins"/>
                  <a:ea typeface="Poppins"/>
                  <a:cs typeface="Poppins"/>
                  <a:sym typeface="Poppins"/>
                </a:rPr>
                <a:t>Read </a:t>
              </a:r>
              <a:r>
                <a:rPr lang="en" sz="2700" u="sng">
                  <a:solidFill>
                    <a:srgbClr val="3F3F3F"/>
                  </a:solidFill>
                  <a:latin typeface="Poppins"/>
                  <a:ea typeface="Poppins"/>
                  <a:cs typeface="Poppins"/>
                  <a:sym typeface="Poppins"/>
                  <a:hlinkClick r:id="rId4">
                    <a:extLst>
                      <a:ext uri="{A12FA001-AC4F-418D-AE19-62706E023703}">
                        <ahyp:hlinkClr xmlns:ahyp="http://schemas.microsoft.com/office/drawing/2018/hyperlinkcolor" val="tx"/>
                      </a:ext>
                    </a:extLst>
                  </a:hlinkClick>
                </a:rPr>
                <a:t>FAQ</a:t>
              </a:r>
              <a:r>
                <a:rPr lang="en" sz="4400" b="1">
                  <a:solidFill>
                    <a:srgbClr val="FFCB25"/>
                  </a:solidFill>
                  <a:latin typeface="Poppins"/>
                  <a:ea typeface="Poppins"/>
                  <a:cs typeface="Poppins"/>
                  <a:sym typeface="Poppins"/>
                </a:rPr>
                <a:t> </a:t>
              </a:r>
              <a:r>
                <a:rPr lang="en" sz="2700">
                  <a:solidFill>
                    <a:srgbClr val="3F3F3F"/>
                  </a:solidFill>
                  <a:latin typeface="Poppins"/>
                  <a:ea typeface="Poppins"/>
                  <a:cs typeface="Poppins"/>
                  <a:sym typeface="Poppins"/>
                </a:rPr>
                <a:t>on slidesmania.com</a:t>
              </a:r>
              <a:endParaRPr sz="2700">
                <a:solidFill>
                  <a:srgbClr val="3F3F3F"/>
                </a:solidFill>
                <a:latin typeface="Poppins"/>
                <a:ea typeface="Poppins"/>
                <a:cs typeface="Poppins"/>
                <a:sym typeface="Poppins"/>
              </a:endParaRPr>
            </a:p>
          </p:txBody>
        </p:sp>
        <p:cxnSp>
          <p:nvCxnSpPr>
            <p:cNvPr id="1526" name="Google Shape;1526;p26"/>
            <p:cNvCxnSpPr/>
            <p:nvPr/>
          </p:nvCxnSpPr>
          <p:spPr>
            <a:xfrm>
              <a:off x="10423367" y="5688858"/>
              <a:ext cx="1495200" cy="12900"/>
            </a:xfrm>
            <a:prstGeom prst="straightConnector1">
              <a:avLst/>
            </a:prstGeom>
            <a:noFill/>
            <a:ln w="38100" cap="flat" cmpd="sng">
              <a:solidFill>
                <a:srgbClr val="FFCB25"/>
              </a:solidFill>
              <a:prstDash val="solid"/>
              <a:round/>
              <a:headEnd type="none" w="med" len="med"/>
              <a:tailEnd type="none" w="med" len="med"/>
            </a:ln>
          </p:spPr>
        </p:cxnSp>
        <p:pic>
          <p:nvPicPr>
            <p:cNvPr id="1527" name="Google Shape;1527;p26">
              <a:hlinkClick r:id="rId5"/>
            </p:cNvPr>
            <p:cNvPicPr preferRelativeResize="0"/>
            <p:nvPr/>
          </p:nvPicPr>
          <p:blipFill>
            <a:blip r:embed="rId6">
              <a:alphaModFix/>
            </a:blip>
            <a:stretch>
              <a:fillRect/>
            </a:stretch>
          </p:blipFill>
          <p:spPr>
            <a:xfrm>
              <a:off x="8982558" y="5912306"/>
              <a:ext cx="713232" cy="637863"/>
            </a:xfrm>
            <a:prstGeom prst="rect">
              <a:avLst/>
            </a:prstGeom>
            <a:noFill/>
            <a:ln>
              <a:noFill/>
            </a:ln>
          </p:spPr>
        </p:pic>
        <p:pic>
          <p:nvPicPr>
            <p:cNvPr id="1528" name="Google Shape;1528;p26">
              <a:hlinkClick r:id="rId7"/>
            </p:cNvPr>
            <p:cNvPicPr preferRelativeResize="0"/>
            <p:nvPr/>
          </p:nvPicPr>
          <p:blipFill>
            <a:blip r:embed="rId8">
              <a:alphaModFix/>
            </a:blip>
            <a:stretch>
              <a:fillRect/>
            </a:stretch>
          </p:blipFill>
          <p:spPr>
            <a:xfrm>
              <a:off x="9764428" y="5916798"/>
              <a:ext cx="708660" cy="628879"/>
            </a:xfrm>
            <a:prstGeom prst="rect">
              <a:avLst/>
            </a:prstGeom>
            <a:noFill/>
            <a:ln>
              <a:noFill/>
            </a:ln>
          </p:spPr>
        </p:pic>
        <p:pic>
          <p:nvPicPr>
            <p:cNvPr id="1529" name="Google Shape;1529;p26">
              <a:hlinkClick r:id="rId9"/>
            </p:cNvPr>
            <p:cNvPicPr preferRelativeResize="0"/>
            <p:nvPr/>
          </p:nvPicPr>
          <p:blipFill>
            <a:blip r:embed="rId10">
              <a:alphaModFix/>
            </a:blip>
            <a:stretch>
              <a:fillRect/>
            </a:stretch>
          </p:blipFill>
          <p:spPr>
            <a:xfrm>
              <a:off x="10541715" y="5905569"/>
              <a:ext cx="612648" cy="624387"/>
            </a:xfrm>
            <a:prstGeom prst="rect">
              <a:avLst/>
            </a:prstGeom>
            <a:noFill/>
            <a:ln>
              <a:noFill/>
            </a:ln>
          </p:spPr>
        </p:pic>
        <p:pic>
          <p:nvPicPr>
            <p:cNvPr id="1530" name="Google Shape;1530;p26">
              <a:hlinkClick r:id="rId11"/>
            </p:cNvPr>
            <p:cNvPicPr preferRelativeResize="0"/>
            <p:nvPr/>
          </p:nvPicPr>
          <p:blipFill>
            <a:blip r:embed="rId12">
              <a:alphaModFix/>
            </a:blip>
            <a:stretch>
              <a:fillRect/>
            </a:stretch>
          </p:blipFill>
          <p:spPr>
            <a:xfrm>
              <a:off x="11219049" y="5916799"/>
              <a:ext cx="699516" cy="601927"/>
            </a:xfrm>
            <a:prstGeom prst="rect">
              <a:avLst/>
            </a:prstGeom>
            <a:noFill/>
            <a:ln>
              <a:noFill/>
            </a:ln>
          </p:spPr>
        </p:pic>
        <p:sp>
          <p:nvSpPr>
            <p:cNvPr id="1531" name="Google Shape;1531;p26"/>
            <p:cNvSpPr txBox="1"/>
            <p:nvPr/>
          </p:nvSpPr>
          <p:spPr>
            <a:xfrm>
              <a:off x="7072500" y="4813375"/>
              <a:ext cx="4915500" cy="10011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2400" b="1">
                  <a:solidFill>
                    <a:srgbClr val="252525"/>
                  </a:solidFill>
                  <a:latin typeface="Homemade Apple"/>
                  <a:ea typeface="Homemade Apple"/>
                  <a:cs typeface="Homemade Apple"/>
                  <a:sym typeface="Homemade Apple"/>
                </a:rPr>
                <a:t>Sharing is caring!</a:t>
              </a:r>
              <a:endParaRPr sz="2400" b="1">
                <a:solidFill>
                  <a:srgbClr val="252525"/>
                </a:solidFill>
                <a:latin typeface="Homemade Apple"/>
                <a:ea typeface="Homemade Apple"/>
                <a:cs typeface="Homemade Apple"/>
                <a:sym typeface="Homemade Apple"/>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27">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Autofit/>
          </a:bodyPr>
          <a:lstStyle>
            <a:lvl1pPr lvl="0" rtl="0">
              <a:spcBef>
                <a:spcPts val="0"/>
              </a:spcBef>
              <a:spcAft>
                <a:spcPts val="0"/>
              </a:spcAft>
              <a:buClr>
                <a:schemeClr val="dk1"/>
              </a:buClr>
              <a:buSzPts val="3700"/>
              <a:buFont typeface="Barlow Semi Condensed Medium"/>
              <a:buNone/>
              <a:defRPr sz="3700">
                <a:solidFill>
                  <a:schemeClr val="dk1"/>
                </a:solidFill>
                <a:latin typeface="Barlow Semi Condensed Medium"/>
                <a:ea typeface="Barlow Semi Condensed Medium"/>
                <a:cs typeface="Barlow Semi Condensed Medium"/>
                <a:sym typeface="Barlow Semi Condensed Medium"/>
              </a:defRPr>
            </a:lvl1pPr>
            <a:lvl2pPr lvl="1" rtl="0">
              <a:spcBef>
                <a:spcPts val="0"/>
              </a:spcBef>
              <a:spcAft>
                <a:spcPts val="0"/>
              </a:spcAft>
              <a:buClr>
                <a:schemeClr val="dk1"/>
              </a:buClr>
              <a:buSzPts val="3700"/>
              <a:buFont typeface="Barlow Semi Condensed Medium"/>
              <a:buNone/>
              <a:defRPr sz="3700">
                <a:solidFill>
                  <a:schemeClr val="dk1"/>
                </a:solidFill>
                <a:latin typeface="Barlow Semi Condensed Medium"/>
                <a:ea typeface="Barlow Semi Condensed Medium"/>
                <a:cs typeface="Barlow Semi Condensed Medium"/>
                <a:sym typeface="Barlow Semi Condensed Medium"/>
              </a:defRPr>
            </a:lvl2pPr>
            <a:lvl3pPr lvl="2" rtl="0">
              <a:spcBef>
                <a:spcPts val="0"/>
              </a:spcBef>
              <a:spcAft>
                <a:spcPts val="0"/>
              </a:spcAft>
              <a:buClr>
                <a:schemeClr val="dk1"/>
              </a:buClr>
              <a:buSzPts val="3700"/>
              <a:buFont typeface="Barlow Semi Condensed Medium"/>
              <a:buNone/>
              <a:defRPr sz="3700">
                <a:solidFill>
                  <a:schemeClr val="dk1"/>
                </a:solidFill>
                <a:latin typeface="Barlow Semi Condensed Medium"/>
                <a:ea typeface="Barlow Semi Condensed Medium"/>
                <a:cs typeface="Barlow Semi Condensed Medium"/>
                <a:sym typeface="Barlow Semi Condensed Medium"/>
              </a:defRPr>
            </a:lvl3pPr>
            <a:lvl4pPr lvl="3" rtl="0">
              <a:spcBef>
                <a:spcPts val="0"/>
              </a:spcBef>
              <a:spcAft>
                <a:spcPts val="0"/>
              </a:spcAft>
              <a:buClr>
                <a:schemeClr val="dk1"/>
              </a:buClr>
              <a:buSzPts val="3700"/>
              <a:buFont typeface="Barlow Semi Condensed Medium"/>
              <a:buNone/>
              <a:defRPr sz="3700">
                <a:solidFill>
                  <a:schemeClr val="dk1"/>
                </a:solidFill>
                <a:latin typeface="Barlow Semi Condensed Medium"/>
                <a:ea typeface="Barlow Semi Condensed Medium"/>
                <a:cs typeface="Barlow Semi Condensed Medium"/>
                <a:sym typeface="Barlow Semi Condensed Medium"/>
              </a:defRPr>
            </a:lvl4pPr>
            <a:lvl5pPr lvl="4" rtl="0">
              <a:spcBef>
                <a:spcPts val="0"/>
              </a:spcBef>
              <a:spcAft>
                <a:spcPts val="0"/>
              </a:spcAft>
              <a:buClr>
                <a:schemeClr val="dk1"/>
              </a:buClr>
              <a:buSzPts val="3700"/>
              <a:buFont typeface="Barlow Semi Condensed Medium"/>
              <a:buNone/>
              <a:defRPr sz="3700">
                <a:solidFill>
                  <a:schemeClr val="dk1"/>
                </a:solidFill>
                <a:latin typeface="Barlow Semi Condensed Medium"/>
                <a:ea typeface="Barlow Semi Condensed Medium"/>
                <a:cs typeface="Barlow Semi Condensed Medium"/>
                <a:sym typeface="Barlow Semi Condensed Medium"/>
              </a:defRPr>
            </a:lvl5pPr>
            <a:lvl6pPr lvl="5" rtl="0">
              <a:spcBef>
                <a:spcPts val="0"/>
              </a:spcBef>
              <a:spcAft>
                <a:spcPts val="0"/>
              </a:spcAft>
              <a:buClr>
                <a:schemeClr val="dk1"/>
              </a:buClr>
              <a:buSzPts val="3700"/>
              <a:buFont typeface="Barlow Semi Condensed Medium"/>
              <a:buNone/>
              <a:defRPr sz="3700">
                <a:solidFill>
                  <a:schemeClr val="dk1"/>
                </a:solidFill>
                <a:latin typeface="Barlow Semi Condensed Medium"/>
                <a:ea typeface="Barlow Semi Condensed Medium"/>
                <a:cs typeface="Barlow Semi Condensed Medium"/>
                <a:sym typeface="Barlow Semi Condensed Medium"/>
              </a:defRPr>
            </a:lvl6pPr>
            <a:lvl7pPr lvl="6" rtl="0">
              <a:spcBef>
                <a:spcPts val="0"/>
              </a:spcBef>
              <a:spcAft>
                <a:spcPts val="0"/>
              </a:spcAft>
              <a:buClr>
                <a:schemeClr val="dk1"/>
              </a:buClr>
              <a:buSzPts val="3700"/>
              <a:buFont typeface="Barlow Semi Condensed Medium"/>
              <a:buNone/>
              <a:defRPr sz="3700">
                <a:solidFill>
                  <a:schemeClr val="dk1"/>
                </a:solidFill>
                <a:latin typeface="Barlow Semi Condensed Medium"/>
                <a:ea typeface="Barlow Semi Condensed Medium"/>
                <a:cs typeface="Barlow Semi Condensed Medium"/>
                <a:sym typeface="Barlow Semi Condensed Medium"/>
              </a:defRPr>
            </a:lvl7pPr>
            <a:lvl8pPr lvl="7" rtl="0">
              <a:spcBef>
                <a:spcPts val="0"/>
              </a:spcBef>
              <a:spcAft>
                <a:spcPts val="0"/>
              </a:spcAft>
              <a:buClr>
                <a:schemeClr val="dk1"/>
              </a:buClr>
              <a:buSzPts val="3700"/>
              <a:buFont typeface="Barlow Semi Condensed Medium"/>
              <a:buNone/>
              <a:defRPr sz="3700">
                <a:solidFill>
                  <a:schemeClr val="dk1"/>
                </a:solidFill>
                <a:latin typeface="Barlow Semi Condensed Medium"/>
                <a:ea typeface="Barlow Semi Condensed Medium"/>
                <a:cs typeface="Barlow Semi Condensed Medium"/>
                <a:sym typeface="Barlow Semi Condensed Medium"/>
              </a:defRPr>
            </a:lvl8pPr>
            <a:lvl9pPr lvl="8" rtl="0">
              <a:spcBef>
                <a:spcPts val="0"/>
              </a:spcBef>
              <a:spcAft>
                <a:spcPts val="0"/>
              </a:spcAft>
              <a:buClr>
                <a:schemeClr val="dk1"/>
              </a:buClr>
              <a:buSzPts val="3700"/>
              <a:buFont typeface="Barlow Semi Condensed Medium"/>
              <a:buNone/>
              <a:defRPr sz="3700">
                <a:solidFill>
                  <a:schemeClr val="dk1"/>
                </a:solidFill>
                <a:latin typeface="Barlow Semi Condensed Medium"/>
                <a:ea typeface="Barlow Semi Condensed Medium"/>
                <a:cs typeface="Barlow Semi Condensed Medium"/>
                <a:sym typeface="Barlow Semi Condensed Medium"/>
              </a:defRPr>
            </a:lvl9pPr>
          </a:lstStyle>
          <a:p>
            <a:endParaRPr/>
          </a:p>
        </p:txBody>
      </p:sp>
      <p:sp>
        <p:nvSpPr>
          <p:cNvPr id="7" name="Google Shape;7;p1"/>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Autofit/>
          </a:bodyPr>
          <a:lstStyle>
            <a:lvl1pPr marL="457200" lvl="0" indent="-342900" rtl="0">
              <a:lnSpc>
                <a:spcPct val="115000"/>
              </a:lnSpc>
              <a:spcBef>
                <a:spcPts val="0"/>
              </a:spcBef>
              <a:spcAft>
                <a:spcPts val="0"/>
              </a:spcAft>
              <a:buClr>
                <a:schemeClr val="dk1"/>
              </a:buClr>
              <a:buSzPts val="1800"/>
              <a:buFont typeface="Barlow Semi Condensed"/>
              <a:buChar char="●"/>
              <a:defRPr sz="1800">
                <a:solidFill>
                  <a:schemeClr val="dk1"/>
                </a:solidFill>
                <a:latin typeface="Barlow Semi Condensed"/>
                <a:ea typeface="Barlow Semi Condensed"/>
                <a:cs typeface="Barlow Semi Condensed"/>
                <a:sym typeface="Barlow Semi Condensed"/>
              </a:defRPr>
            </a:lvl1pPr>
            <a:lvl2pPr marL="914400" lvl="1" indent="-342900" rtl="0">
              <a:lnSpc>
                <a:spcPct val="115000"/>
              </a:lnSpc>
              <a:spcBef>
                <a:spcPts val="2100"/>
              </a:spcBef>
              <a:spcAft>
                <a:spcPts val="0"/>
              </a:spcAft>
              <a:buClr>
                <a:schemeClr val="dk1"/>
              </a:buClr>
              <a:buSzPts val="1800"/>
              <a:buFont typeface="Barlow Semi Condensed"/>
              <a:buChar char="○"/>
              <a:defRPr sz="1800">
                <a:solidFill>
                  <a:schemeClr val="dk1"/>
                </a:solidFill>
                <a:latin typeface="Barlow Semi Condensed"/>
                <a:ea typeface="Barlow Semi Condensed"/>
                <a:cs typeface="Barlow Semi Condensed"/>
                <a:sym typeface="Barlow Semi Condensed"/>
              </a:defRPr>
            </a:lvl2pPr>
            <a:lvl3pPr marL="1371600" lvl="2" indent="-342900" rtl="0">
              <a:lnSpc>
                <a:spcPct val="115000"/>
              </a:lnSpc>
              <a:spcBef>
                <a:spcPts val="2100"/>
              </a:spcBef>
              <a:spcAft>
                <a:spcPts val="0"/>
              </a:spcAft>
              <a:buClr>
                <a:schemeClr val="dk1"/>
              </a:buClr>
              <a:buSzPts val="1800"/>
              <a:buFont typeface="Barlow Semi Condensed"/>
              <a:buChar char="■"/>
              <a:defRPr sz="1800">
                <a:solidFill>
                  <a:schemeClr val="dk1"/>
                </a:solidFill>
                <a:latin typeface="Barlow Semi Condensed"/>
                <a:ea typeface="Barlow Semi Condensed"/>
                <a:cs typeface="Barlow Semi Condensed"/>
                <a:sym typeface="Barlow Semi Condensed"/>
              </a:defRPr>
            </a:lvl3pPr>
            <a:lvl4pPr marL="1828800" lvl="3" indent="-342900" rtl="0">
              <a:lnSpc>
                <a:spcPct val="115000"/>
              </a:lnSpc>
              <a:spcBef>
                <a:spcPts val="2100"/>
              </a:spcBef>
              <a:spcAft>
                <a:spcPts val="0"/>
              </a:spcAft>
              <a:buClr>
                <a:schemeClr val="dk1"/>
              </a:buClr>
              <a:buSzPts val="1800"/>
              <a:buFont typeface="Barlow Semi Condensed"/>
              <a:buChar char="●"/>
              <a:defRPr sz="1800">
                <a:solidFill>
                  <a:schemeClr val="dk1"/>
                </a:solidFill>
                <a:latin typeface="Barlow Semi Condensed"/>
                <a:ea typeface="Barlow Semi Condensed"/>
                <a:cs typeface="Barlow Semi Condensed"/>
                <a:sym typeface="Barlow Semi Condensed"/>
              </a:defRPr>
            </a:lvl4pPr>
            <a:lvl5pPr marL="2286000" lvl="4" indent="-342900" rtl="0">
              <a:lnSpc>
                <a:spcPct val="115000"/>
              </a:lnSpc>
              <a:spcBef>
                <a:spcPts val="2100"/>
              </a:spcBef>
              <a:spcAft>
                <a:spcPts val="0"/>
              </a:spcAft>
              <a:buClr>
                <a:schemeClr val="dk1"/>
              </a:buClr>
              <a:buSzPts val="1800"/>
              <a:buFont typeface="Barlow Semi Condensed"/>
              <a:buChar char="○"/>
              <a:defRPr sz="1800">
                <a:solidFill>
                  <a:schemeClr val="dk1"/>
                </a:solidFill>
                <a:latin typeface="Barlow Semi Condensed"/>
                <a:ea typeface="Barlow Semi Condensed"/>
                <a:cs typeface="Barlow Semi Condensed"/>
                <a:sym typeface="Barlow Semi Condensed"/>
              </a:defRPr>
            </a:lvl5pPr>
            <a:lvl6pPr marL="2743200" lvl="5" indent="-342900" rtl="0">
              <a:lnSpc>
                <a:spcPct val="115000"/>
              </a:lnSpc>
              <a:spcBef>
                <a:spcPts val="2100"/>
              </a:spcBef>
              <a:spcAft>
                <a:spcPts val="0"/>
              </a:spcAft>
              <a:buClr>
                <a:schemeClr val="dk1"/>
              </a:buClr>
              <a:buSzPts val="1800"/>
              <a:buFont typeface="Barlow Semi Condensed"/>
              <a:buChar char="■"/>
              <a:defRPr sz="1800">
                <a:solidFill>
                  <a:schemeClr val="dk1"/>
                </a:solidFill>
                <a:latin typeface="Barlow Semi Condensed"/>
                <a:ea typeface="Barlow Semi Condensed"/>
                <a:cs typeface="Barlow Semi Condensed"/>
                <a:sym typeface="Barlow Semi Condensed"/>
              </a:defRPr>
            </a:lvl6pPr>
            <a:lvl7pPr marL="3200400" lvl="6" indent="-342900" rtl="0">
              <a:lnSpc>
                <a:spcPct val="115000"/>
              </a:lnSpc>
              <a:spcBef>
                <a:spcPts val="2100"/>
              </a:spcBef>
              <a:spcAft>
                <a:spcPts val="0"/>
              </a:spcAft>
              <a:buClr>
                <a:schemeClr val="dk1"/>
              </a:buClr>
              <a:buSzPts val="1800"/>
              <a:buFont typeface="Barlow Semi Condensed"/>
              <a:buChar char="●"/>
              <a:defRPr sz="1800">
                <a:solidFill>
                  <a:schemeClr val="dk1"/>
                </a:solidFill>
                <a:latin typeface="Barlow Semi Condensed"/>
                <a:ea typeface="Barlow Semi Condensed"/>
                <a:cs typeface="Barlow Semi Condensed"/>
                <a:sym typeface="Barlow Semi Condensed"/>
              </a:defRPr>
            </a:lvl7pPr>
            <a:lvl8pPr marL="3657600" lvl="7" indent="-342900" rtl="0">
              <a:lnSpc>
                <a:spcPct val="115000"/>
              </a:lnSpc>
              <a:spcBef>
                <a:spcPts val="2100"/>
              </a:spcBef>
              <a:spcAft>
                <a:spcPts val="0"/>
              </a:spcAft>
              <a:buClr>
                <a:schemeClr val="dk1"/>
              </a:buClr>
              <a:buSzPts val="1800"/>
              <a:buFont typeface="Barlow Semi Condensed"/>
              <a:buChar char="○"/>
              <a:defRPr sz="1800">
                <a:solidFill>
                  <a:schemeClr val="dk1"/>
                </a:solidFill>
                <a:latin typeface="Barlow Semi Condensed"/>
                <a:ea typeface="Barlow Semi Condensed"/>
                <a:cs typeface="Barlow Semi Condensed"/>
                <a:sym typeface="Barlow Semi Condensed"/>
              </a:defRPr>
            </a:lvl8pPr>
            <a:lvl9pPr marL="4114800" lvl="8" indent="-342900" rtl="0">
              <a:lnSpc>
                <a:spcPct val="115000"/>
              </a:lnSpc>
              <a:spcBef>
                <a:spcPts val="2100"/>
              </a:spcBef>
              <a:spcAft>
                <a:spcPts val="2100"/>
              </a:spcAft>
              <a:buClr>
                <a:schemeClr val="dk1"/>
              </a:buClr>
              <a:buSzPts val="1800"/>
              <a:buFont typeface="Barlow Semi Condensed"/>
              <a:buChar char="■"/>
              <a:defRPr sz="1800">
                <a:solidFill>
                  <a:schemeClr val="dk1"/>
                </a:solidFill>
                <a:latin typeface="Barlow Semi Condensed"/>
                <a:ea typeface="Barlow Semi Condensed"/>
                <a:cs typeface="Barlow Semi Condensed"/>
                <a:sym typeface="Barlow Semi Condensed"/>
              </a:defRPr>
            </a:lvl9pPr>
          </a:lstStyle>
          <a:p>
            <a:endParaRPr/>
          </a:p>
        </p:txBody>
      </p:sp>
      <p:sp>
        <p:nvSpPr>
          <p:cNvPr id="8" name="Google Shape;8;p1"/>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Autofit/>
          </a:bodyPr>
          <a:lstStyle>
            <a:lvl1pPr lvl="0" algn="r" rtl="0">
              <a:buNone/>
              <a:defRPr sz="1300">
                <a:solidFill>
                  <a:schemeClr val="dk2"/>
                </a:solidFill>
              </a:defRPr>
            </a:lvl1pPr>
            <a:lvl2pPr lvl="1" algn="r" rtl="0">
              <a:buNone/>
              <a:defRPr sz="1300">
                <a:solidFill>
                  <a:schemeClr val="dk2"/>
                </a:solidFill>
              </a:defRPr>
            </a:lvl2pPr>
            <a:lvl3pPr lvl="2" algn="r" rtl="0">
              <a:buNone/>
              <a:defRPr sz="1300">
                <a:solidFill>
                  <a:schemeClr val="dk2"/>
                </a:solidFill>
              </a:defRPr>
            </a:lvl3pPr>
            <a:lvl4pPr lvl="3" algn="r" rtl="0">
              <a:buNone/>
              <a:defRPr sz="1300">
                <a:solidFill>
                  <a:schemeClr val="dk2"/>
                </a:solidFill>
              </a:defRPr>
            </a:lvl4pPr>
            <a:lvl5pPr lvl="4" algn="r" rtl="0">
              <a:buNone/>
              <a:defRPr sz="1300">
                <a:solidFill>
                  <a:schemeClr val="dk2"/>
                </a:solidFill>
              </a:defRPr>
            </a:lvl5pPr>
            <a:lvl6pPr lvl="5" algn="r" rtl="0">
              <a:buNone/>
              <a:defRPr sz="1300">
                <a:solidFill>
                  <a:schemeClr val="dk2"/>
                </a:solidFill>
              </a:defRPr>
            </a:lvl6pPr>
            <a:lvl7pPr lvl="6" algn="r" rtl="0">
              <a:buNone/>
              <a:defRPr sz="1300">
                <a:solidFill>
                  <a:schemeClr val="dk2"/>
                </a:solidFill>
              </a:defRPr>
            </a:lvl7pPr>
            <a:lvl8pPr lvl="7" algn="r" rtl="0">
              <a:buNone/>
              <a:defRPr sz="1300">
                <a:solidFill>
                  <a:schemeClr val="dk2"/>
                </a:solidFill>
              </a:defRPr>
            </a:lvl8pPr>
            <a:lvl9pPr lvl="8" algn="r" rtl="0">
              <a:buNone/>
              <a:defRPr sz="13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
        <p:nvSpPr>
          <p:cNvPr id="9" name="Google Shape;9;p1"/>
          <p:cNvSpPr txBox="1"/>
          <p:nvPr/>
        </p:nvSpPr>
        <p:spPr>
          <a:xfrm rot="5400000">
            <a:off x="-679350" y="5792075"/>
            <a:ext cx="1579800" cy="373500"/>
          </a:xfrm>
          <a:prstGeom prst="rect">
            <a:avLst/>
          </a:prstGeom>
          <a:noFill/>
          <a:ln>
            <a:noFill/>
          </a:ln>
        </p:spPr>
        <p:txBody>
          <a:bodyPr spcFirstLastPara="1" wrap="square" lIns="91425" tIns="91425" rIns="91425" bIns="91425" anchor="b" anchorCtr="0">
            <a:noAutofit/>
          </a:bodyPr>
          <a:lstStyle/>
          <a:p>
            <a:pPr marL="0" lvl="0" indent="0" algn="r" rtl="0">
              <a:spcBef>
                <a:spcPts val="0"/>
              </a:spcBef>
              <a:spcAft>
                <a:spcPts val="0"/>
              </a:spcAft>
              <a:buNone/>
            </a:pPr>
            <a:r>
              <a:rPr lang="en" sz="1200">
                <a:solidFill>
                  <a:schemeClr val="dk1"/>
                </a:solidFill>
                <a:latin typeface="Barlow Condensed"/>
                <a:ea typeface="Barlow Condensed"/>
                <a:cs typeface="Barlow Condensed"/>
                <a:sym typeface="Barlow Condensed"/>
              </a:rPr>
              <a:t>SLIDESMANIA.COM</a:t>
            </a:r>
            <a:endParaRPr sz="1200">
              <a:solidFill>
                <a:schemeClr val="dk1"/>
              </a:solidFill>
              <a:latin typeface="Barlow Condensed"/>
              <a:ea typeface="Barlow Condensed"/>
              <a:cs typeface="Barlow Condensed"/>
              <a:sym typeface="Barlow Condense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slide" Target="slide3.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slide" Target="slide3.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35"/>
        <p:cNvGrpSpPr/>
        <p:nvPr/>
      </p:nvGrpSpPr>
      <p:grpSpPr>
        <a:xfrm>
          <a:off x="0" y="0"/>
          <a:ext cx="0" cy="0"/>
          <a:chOff x="0" y="0"/>
          <a:chExt cx="0" cy="0"/>
        </a:xfrm>
      </p:grpSpPr>
      <p:sp>
        <p:nvSpPr>
          <p:cNvPr id="1536" name="Google Shape;1536;p27">
            <a:hlinkClick r:id="rId3" action="ppaction://hlinksldjump"/>
          </p:cNvPr>
          <p:cNvSpPr/>
          <p:nvPr/>
        </p:nvSpPr>
        <p:spPr>
          <a:xfrm rot="350691">
            <a:off x="6179497" y="360491"/>
            <a:ext cx="4636906" cy="598456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27"/>
          <p:cNvSpPr txBox="1">
            <a:spLocks noGrp="1"/>
          </p:cNvSpPr>
          <p:nvPr>
            <p:ph type="title"/>
          </p:nvPr>
        </p:nvSpPr>
        <p:spPr>
          <a:xfrm rot="342805">
            <a:off x="6482104" y="1245212"/>
            <a:ext cx="4245993" cy="2104175"/>
          </a:xfrm>
          <a:prstGeom prst="rect">
            <a:avLst/>
          </a:prstGeom>
        </p:spPr>
        <p:txBody>
          <a:bodyPr spcFirstLastPara="1" wrap="square" lIns="121900" tIns="121900" rIns="121900" bIns="121900" anchor="ctr" anchorCtr="0">
            <a:noAutofit/>
          </a:bodyPr>
          <a:lstStyle/>
          <a:p>
            <a:pPr marL="0" lvl="0" indent="0" algn="ctr" rtl="0">
              <a:spcBef>
                <a:spcPts val="0"/>
              </a:spcBef>
              <a:spcAft>
                <a:spcPts val="0"/>
              </a:spcAft>
              <a:buNone/>
            </a:pPr>
            <a:r>
              <a:rPr lang="en"/>
              <a:t>The Gumball Machine</a:t>
            </a:r>
            <a:endParaRPr/>
          </a:p>
        </p:txBody>
      </p:sp>
      <p:sp>
        <p:nvSpPr>
          <p:cNvPr id="1538" name="Google Shape;1538;p27"/>
          <p:cNvSpPr txBox="1">
            <a:spLocks noGrp="1"/>
          </p:cNvSpPr>
          <p:nvPr>
            <p:ph type="subTitle" idx="2"/>
          </p:nvPr>
        </p:nvSpPr>
        <p:spPr>
          <a:xfrm rot="343120">
            <a:off x="6429340" y="3499888"/>
            <a:ext cx="4022318" cy="1327509"/>
          </a:xfrm>
          <a:prstGeom prst="rect">
            <a:avLst/>
          </a:prstGeom>
        </p:spPr>
        <p:txBody>
          <a:bodyPr spcFirstLastPara="1" wrap="square" lIns="121900" tIns="121900" rIns="121900" bIns="121900" anchor="t" anchorCtr="0">
            <a:noAutofit/>
          </a:bodyPr>
          <a:lstStyle/>
          <a:p>
            <a:pPr marL="0" lvl="0" indent="0" algn="ctr" rtl="0">
              <a:spcBef>
                <a:spcPts val="0"/>
              </a:spcBef>
              <a:spcAft>
                <a:spcPts val="2100"/>
              </a:spcAft>
              <a:buNone/>
            </a:pPr>
            <a:r>
              <a:rPr lang="en"/>
              <a:t>Mrs. Welsh</a:t>
            </a:r>
            <a:endParaRPr/>
          </a:p>
        </p:txBody>
      </p:sp>
      <p:sp>
        <p:nvSpPr>
          <p:cNvPr id="1539" name="Google Shape;1539;p27"/>
          <p:cNvSpPr txBox="1">
            <a:spLocks noGrp="1"/>
          </p:cNvSpPr>
          <p:nvPr>
            <p:ph type="subTitle" idx="1"/>
          </p:nvPr>
        </p:nvSpPr>
        <p:spPr>
          <a:xfrm>
            <a:off x="1338700" y="1025150"/>
            <a:ext cx="3350100" cy="4802100"/>
          </a:xfrm>
          <a:prstGeom prst="rect">
            <a:avLst/>
          </a:prstGeom>
        </p:spPr>
        <p:txBody>
          <a:bodyPr spcFirstLastPara="1" wrap="square" lIns="121900" tIns="121900" rIns="121900" bIns="121900" anchor="ctr" anchorCtr="0">
            <a:noAutofit/>
          </a:bodyPr>
          <a:lstStyle/>
          <a:p>
            <a:pPr marL="0" lvl="0" indent="0" algn="ctr" rtl="0">
              <a:spcBef>
                <a:spcPts val="0"/>
              </a:spcBef>
              <a:spcAft>
                <a:spcPts val="0"/>
              </a:spcAft>
              <a:buNone/>
            </a:pPr>
            <a:r>
              <a:rPr lang="en" sz="3000"/>
              <a:t>The</a:t>
            </a:r>
            <a:endParaRPr sz="3000"/>
          </a:p>
          <a:p>
            <a:pPr marL="0" lvl="0" indent="0" algn="ctr" rtl="0">
              <a:spcBef>
                <a:spcPts val="2100"/>
              </a:spcBef>
              <a:spcAft>
                <a:spcPts val="0"/>
              </a:spcAft>
              <a:buNone/>
            </a:pPr>
            <a:r>
              <a:rPr lang="en" sz="3000"/>
              <a:t>Design Thinking </a:t>
            </a:r>
            <a:endParaRPr sz="3000"/>
          </a:p>
          <a:p>
            <a:pPr marL="0" lvl="0" indent="0" algn="ctr" rtl="0">
              <a:spcBef>
                <a:spcPts val="2100"/>
              </a:spcBef>
              <a:spcAft>
                <a:spcPts val="0"/>
              </a:spcAft>
              <a:buNone/>
            </a:pPr>
            <a:r>
              <a:rPr lang="en" sz="3000"/>
              <a:t>Process</a:t>
            </a:r>
            <a:endParaRPr sz="3000"/>
          </a:p>
          <a:p>
            <a:pPr marL="0" lvl="0" indent="0" algn="ctr" rtl="0">
              <a:spcBef>
                <a:spcPts val="2100"/>
              </a:spcBef>
              <a:spcAft>
                <a:spcPts val="2100"/>
              </a:spcAft>
              <a:buNone/>
            </a:pPr>
            <a:r>
              <a:rPr lang="en" sz="3000"/>
              <a:t>Mini Project</a:t>
            </a:r>
            <a:endParaRPr sz="30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43"/>
        <p:cNvGrpSpPr/>
        <p:nvPr/>
      </p:nvGrpSpPr>
      <p:grpSpPr>
        <a:xfrm>
          <a:off x="0" y="0"/>
          <a:ext cx="0" cy="0"/>
          <a:chOff x="0" y="0"/>
          <a:chExt cx="0" cy="0"/>
        </a:xfrm>
      </p:grpSpPr>
      <p:sp>
        <p:nvSpPr>
          <p:cNvPr id="1544" name="Google Shape;1544;p28"/>
          <p:cNvSpPr/>
          <p:nvPr/>
        </p:nvSpPr>
        <p:spPr>
          <a:xfrm>
            <a:off x="466300" y="65425"/>
            <a:ext cx="5564400" cy="6724500"/>
          </a:xfrm>
          <a:prstGeom prst="rect">
            <a:avLst/>
          </a:prstGeom>
          <a:solidFill>
            <a:srgbClr val="00B05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Semi Condensed"/>
              <a:ea typeface="Barlow Semi Condensed"/>
              <a:cs typeface="Barlow Semi Condensed"/>
              <a:sym typeface="Barlow Semi Condensed"/>
            </a:endParaRPr>
          </a:p>
        </p:txBody>
      </p:sp>
      <p:sp>
        <p:nvSpPr>
          <p:cNvPr id="1545" name="Google Shape;1545;p28"/>
          <p:cNvSpPr/>
          <p:nvPr/>
        </p:nvSpPr>
        <p:spPr>
          <a:xfrm>
            <a:off x="5777025" y="78475"/>
            <a:ext cx="687300" cy="67107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6" name="Google Shape;1546;p28">
            <a:hlinkClick r:id="rId3" action="ppaction://hlinksldjump"/>
          </p:cNvPr>
          <p:cNvSpPr/>
          <p:nvPr/>
        </p:nvSpPr>
        <p:spPr>
          <a:xfrm rot="5397851">
            <a:off x="-138220" y="33167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547" name="Google Shape;1547;p28">
            <a:hlinkClick r:id="" action="ppaction://noaction"/>
          </p:cNvPr>
          <p:cNvSpPr/>
          <p:nvPr/>
        </p:nvSpPr>
        <p:spPr>
          <a:xfrm rot="5397851">
            <a:off x="-138220" y="129177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548" name="Google Shape;1548;p28">
            <a:hlinkClick r:id="" action="ppaction://noaction"/>
          </p:cNvPr>
          <p:cNvSpPr/>
          <p:nvPr/>
        </p:nvSpPr>
        <p:spPr>
          <a:xfrm rot="5397851">
            <a:off x="-138220" y="225187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549" name="Google Shape;1549;p28">
            <a:hlinkClick r:id="" action="ppaction://noaction"/>
          </p:cNvPr>
          <p:cNvSpPr/>
          <p:nvPr/>
        </p:nvSpPr>
        <p:spPr>
          <a:xfrm rot="5397851">
            <a:off x="-138220" y="321197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550" name="Google Shape;1550;p28">
            <a:hlinkClick r:id="" action="ppaction://noaction"/>
          </p:cNvPr>
          <p:cNvSpPr/>
          <p:nvPr/>
        </p:nvSpPr>
        <p:spPr>
          <a:xfrm rot="5397851">
            <a:off x="-138220" y="417207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551" name="Google Shape;1551;p28">
            <a:hlinkClick r:id="" action="ppaction://noaction"/>
          </p:cNvPr>
          <p:cNvSpPr/>
          <p:nvPr/>
        </p:nvSpPr>
        <p:spPr>
          <a:xfrm rot="5397851">
            <a:off x="-138220" y="513217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552" name="Google Shape;1552;p28">
            <a:hlinkClick r:id="" action="ppaction://noaction"/>
          </p:cNvPr>
          <p:cNvSpPr/>
          <p:nvPr/>
        </p:nvSpPr>
        <p:spPr>
          <a:xfrm rot="5397851">
            <a:off x="-138220" y="609227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553" name="Google Shape;1553;p28">
            <a:hlinkClick r:id="rId4" action="ppaction://hlinksldjump"/>
          </p:cNvPr>
          <p:cNvSpPr/>
          <p:nvPr/>
        </p:nvSpPr>
        <p:spPr>
          <a:xfrm rot="5397851">
            <a:off x="11364980" y="3330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554" name="Google Shape;1554;p28">
            <a:hlinkClick r:id="" action="ppaction://noaction"/>
          </p:cNvPr>
          <p:cNvSpPr/>
          <p:nvPr/>
        </p:nvSpPr>
        <p:spPr>
          <a:xfrm rot="5397851">
            <a:off x="11364980" y="12931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555" name="Google Shape;1555;p28">
            <a:hlinkClick r:id="" action="ppaction://noaction"/>
          </p:cNvPr>
          <p:cNvSpPr/>
          <p:nvPr/>
        </p:nvSpPr>
        <p:spPr>
          <a:xfrm rot="5397851">
            <a:off x="11364980" y="22532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556" name="Google Shape;1556;p28">
            <a:hlinkClick r:id="" action="ppaction://noaction"/>
          </p:cNvPr>
          <p:cNvSpPr/>
          <p:nvPr/>
        </p:nvSpPr>
        <p:spPr>
          <a:xfrm rot="5397851">
            <a:off x="11364980" y="32133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557" name="Google Shape;1557;p28">
            <a:hlinkClick r:id="" action="ppaction://noaction"/>
          </p:cNvPr>
          <p:cNvSpPr/>
          <p:nvPr/>
        </p:nvSpPr>
        <p:spPr>
          <a:xfrm rot="5397851">
            <a:off x="11364980" y="41734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558" name="Google Shape;1558;p28">
            <a:hlinkClick r:id="" action="ppaction://noaction"/>
          </p:cNvPr>
          <p:cNvSpPr/>
          <p:nvPr/>
        </p:nvSpPr>
        <p:spPr>
          <a:xfrm rot="5397851">
            <a:off x="11364980" y="51335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559" name="Google Shape;1559;p28">
            <a:hlinkClick r:id="" action="ppaction://noaction"/>
          </p:cNvPr>
          <p:cNvSpPr/>
          <p:nvPr/>
        </p:nvSpPr>
        <p:spPr>
          <a:xfrm rot="5397851">
            <a:off x="11364980" y="60936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pic>
        <p:nvPicPr>
          <p:cNvPr id="1560" name="Google Shape;1560;p28"/>
          <p:cNvPicPr preferRelativeResize="0"/>
          <p:nvPr/>
        </p:nvPicPr>
        <p:blipFill>
          <a:blip r:embed="rId5">
            <a:alphaModFix/>
          </a:blip>
          <a:stretch>
            <a:fillRect/>
          </a:stretch>
        </p:blipFill>
        <p:spPr>
          <a:xfrm>
            <a:off x="843775" y="1691965"/>
            <a:ext cx="5620560" cy="4249950"/>
          </a:xfrm>
          <a:prstGeom prst="rect">
            <a:avLst/>
          </a:prstGeom>
          <a:noFill/>
          <a:ln w="9525" cap="flat" cmpd="sng">
            <a:solidFill>
              <a:srgbClr val="00B050"/>
            </a:solidFill>
            <a:prstDash val="solid"/>
            <a:round/>
            <a:headEnd type="none" w="sm" len="sm"/>
            <a:tailEnd type="none" w="sm" len="sm"/>
          </a:ln>
        </p:spPr>
      </p:pic>
      <p:sp>
        <p:nvSpPr>
          <p:cNvPr id="1561" name="Google Shape;1561;p28"/>
          <p:cNvSpPr txBox="1">
            <a:spLocks noGrp="1"/>
          </p:cNvSpPr>
          <p:nvPr>
            <p:ph type="title" idx="4294967295"/>
          </p:nvPr>
        </p:nvSpPr>
        <p:spPr>
          <a:xfrm>
            <a:off x="5092325" y="338950"/>
            <a:ext cx="6281700" cy="1112700"/>
          </a:xfrm>
          <a:prstGeom prst="rect">
            <a:avLst/>
          </a:prstGeom>
          <a:solidFill>
            <a:srgbClr val="0606BA"/>
          </a:solidFill>
        </p:spPr>
        <p:txBody>
          <a:bodyPr spcFirstLastPara="1" wrap="square" lIns="121900" tIns="121900" rIns="121900" bIns="121900" anchor="t" anchorCtr="0">
            <a:noAutofit/>
          </a:bodyPr>
          <a:lstStyle/>
          <a:p>
            <a:pPr marL="0" lvl="0" indent="0" algn="ctr" rtl="0">
              <a:spcBef>
                <a:spcPts val="0"/>
              </a:spcBef>
              <a:spcAft>
                <a:spcPts val="0"/>
              </a:spcAft>
              <a:buNone/>
            </a:pPr>
            <a:r>
              <a:rPr lang="en" sz="3000" b="1">
                <a:solidFill>
                  <a:srgbClr val="F2F2F2"/>
                </a:solidFill>
                <a:latin typeface="Merriweather"/>
                <a:ea typeface="Merriweather"/>
                <a:cs typeface="Merriweather"/>
                <a:sym typeface="Merriweather"/>
              </a:rPr>
              <a:t>The Design Thinking </a:t>
            </a:r>
            <a:endParaRPr sz="3000" b="1">
              <a:solidFill>
                <a:srgbClr val="F2F2F2"/>
              </a:solidFill>
              <a:latin typeface="Merriweather"/>
              <a:ea typeface="Merriweather"/>
              <a:cs typeface="Merriweather"/>
              <a:sym typeface="Merriweather"/>
            </a:endParaRPr>
          </a:p>
          <a:p>
            <a:pPr marL="0" lvl="0" indent="0" algn="ctr" rtl="0">
              <a:spcBef>
                <a:spcPts val="0"/>
              </a:spcBef>
              <a:spcAft>
                <a:spcPts val="0"/>
              </a:spcAft>
              <a:buNone/>
            </a:pPr>
            <a:r>
              <a:rPr lang="en" sz="3000" b="1">
                <a:solidFill>
                  <a:srgbClr val="F2F2F2"/>
                </a:solidFill>
                <a:latin typeface="Merriweather"/>
                <a:ea typeface="Merriweather"/>
                <a:cs typeface="Merriweather"/>
                <a:sym typeface="Merriweather"/>
              </a:rPr>
              <a:t>Process</a:t>
            </a:r>
            <a:endParaRPr sz="1200" b="1">
              <a:latin typeface="Merriweather"/>
              <a:ea typeface="Merriweather"/>
              <a:cs typeface="Merriweather"/>
              <a:sym typeface="Merriweather"/>
            </a:endParaRPr>
          </a:p>
        </p:txBody>
      </p:sp>
      <p:sp>
        <p:nvSpPr>
          <p:cNvPr id="1562" name="Google Shape;1562;p28"/>
          <p:cNvSpPr txBox="1"/>
          <p:nvPr/>
        </p:nvSpPr>
        <p:spPr>
          <a:xfrm>
            <a:off x="6567525" y="1792400"/>
            <a:ext cx="4958100" cy="4049100"/>
          </a:xfrm>
          <a:prstGeom prst="rect">
            <a:avLst/>
          </a:prstGeom>
          <a:noFill/>
          <a:ln>
            <a:noFill/>
          </a:ln>
        </p:spPr>
        <p:txBody>
          <a:bodyPr spcFirstLastPara="1" wrap="square" lIns="121900" tIns="121900" rIns="121900" bIns="121900" anchor="t" anchorCtr="0">
            <a:noAutofit/>
          </a:bodyPr>
          <a:lstStyle/>
          <a:p>
            <a:pPr marL="0" lvl="0" indent="0" algn="ctr" rtl="0">
              <a:lnSpc>
                <a:spcPct val="115000"/>
              </a:lnSpc>
              <a:spcBef>
                <a:spcPts val="0"/>
              </a:spcBef>
              <a:spcAft>
                <a:spcPts val="0"/>
              </a:spcAft>
              <a:buNone/>
            </a:pPr>
            <a:r>
              <a:rPr lang="en" sz="2400" b="1">
                <a:solidFill>
                  <a:srgbClr val="248CC8"/>
                </a:solidFill>
                <a:latin typeface="Barlow Semi Condensed"/>
                <a:ea typeface="Barlow Semi Condensed"/>
                <a:cs typeface="Barlow Semi Condensed"/>
                <a:sym typeface="Barlow Semi Condensed"/>
              </a:rPr>
              <a:t>Unit Expectations</a:t>
            </a:r>
            <a:endParaRPr sz="2400" b="1">
              <a:solidFill>
                <a:srgbClr val="248CC8"/>
              </a:solidFill>
              <a:latin typeface="Barlow Semi Condensed"/>
              <a:ea typeface="Barlow Semi Condensed"/>
              <a:cs typeface="Barlow Semi Condensed"/>
              <a:sym typeface="Barlow Semi Condensed"/>
            </a:endParaRPr>
          </a:p>
          <a:p>
            <a:pPr marL="457200" lvl="0" indent="0" algn="l" rtl="0">
              <a:lnSpc>
                <a:spcPct val="115000"/>
              </a:lnSpc>
              <a:spcBef>
                <a:spcPts val="0"/>
              </a:spcBef>
              <a:spcAft>
                <a:spcPts val="0"/>
              </a:spcAft>
              <a:buNone/>
            </a:pPr>
            <a:endParaRPr sz="1600">
              <a:solidFill>
                <a:srgbClr val="000000"/>
              </a:solidFill>
            </a:endParaRPr>
          </a:p>
          <a:p>
            <a:pPr marL="457200" lvl="0" indent="-330200" algn="l" rtl="0">
              <a:lnSpc>
                <a:spcPct val="115000"/>
              </a:lnSpc>
              <a:spcBef>
                <a:spcPts val="0"/>
              </a:spcBef>
              <a:spcAft>
                <a:spcPts val="0"/>
              </a:spcAft>
              <a:buClr>
                <a:srgbClr val="000000"/>
              </a:buClr>
              <a:buSzPts val="1600"/>
              <a:buFont typeface="Arial"/>
              <a:buChar char="●"/>
            </a:pPr>
            <a:r>
              <a:rPr lang="en" sz="1600"/>
              <a:t>Complete all steps included in the design thinking process as they are presented. </a:t>
            </a:r>
            <a:endParaRPr sz="1600"/>
          </a:p>
          <a:p>
            <a:pPr marL="457200" lvl="0" indent="-330200" algn="l" rtl="0">
              <a:lnSpc>
                <a:spcPct val="115000"/>
              </a:lnSpc>
              <a:spcBef>
                <a:spcPts val="0"/>
              </a:spcBef>
              <a:spcAft>
                <a:spcPts val="0"/>
              </a:spcAft>
              <a:buClr>
                <a:srgbClr val="000000"/>
              </a:buClr>
              <a:buSzPts val="1600"/>
              <a:buFont typeface="Arial"/>
              <a:buChar char="●"/>
            </a:pPr>
            <a:r>
              <a:rPr lang="en" sz="1600">
                <a:solidFill>
                  <a:srgbClr val="000000"/>
                </a:solidFill>
              </a:rPr>
              <a:t>Complete all sketches and plann</a:t>
            </a:r>
            <a:r>
              <a:rPr lang="en" sz="1600"/>
              <a:t>ing</a:t>
            </a:r>
            <a:r>
              <a:rPr lang="en" sz="1600">
                <a:solidFill>
                  <a:srgbClr val="000000"/>
                </a:solidFill>
              </a:rPr>
              <a:t> </a:t>
            </a:r>
            <a:endParaRPr sz="1600"/>
          </a:p>
          <a:p>
            <a:pPr marL="457200" lvl="0" indent="-330200" algn="l" rtl="0">
              <a:spcBef>
                <a:spcPts val="0"/>
              </a:spcBef>
              <a:spcAft>
                <a:spcPts val="0"/>
              </a:spcAft>
              <a:buClr>
                <a:srgbClr val="000000"/>
              </a:buClr>
              <a:buSzPts val="1600"/>
              <a:buFont typeface="Arial"/>
              <a:buChar char="●"/>
            </a:pPr>
            <a:r>
              <a:rPr lang="en" sz="1600"/>
              <a:t>Give </a:t>
            </a:r>
            <a:r>
              <a:rPr lang="en" sz="1600">
                <a:solidFill>
                  <a:srgbClr val="000000"/>
                </a:solidFill>
              </a:rPr>
              <a:t>your BEST effort, without copying someone else's work.</a:t>
            </a:r>
            <a:endParaRPr sz="1600">
              <a:solidFill>
                <a:srgbClr val="000000"/>
              </a:solidFill>
            </a:endParaRPr>
          </a:p>
          <a:p>
            <a:pPr marL="457200" lvl="0" indent="-330200" algn="l" rtl="0">
              <a:spcBef>
                <a:spcPts val="0"/>
              </a:spcBef>
              <a:spcAft>
                <a:spcPts val="0"/>
              </a:spcAft>
              <a:buClr>
                <a:srgbClr val="000000"/>
              </a:buClr>
              <a:buSzPts val="1600"/>
              <a:buFont typeface="Barlow Semi Condensed"/>
              <a:buChar char="●"/>
            </a:pPr>
            <a:r>
              <a:rPr lang="en" sz="1600"/>
              <a:t>Ask Questions!!</a:t>
            </a:r>
            <a:endParaRPr sz="1600"/>
          </a:p>
          <a:p>
            <a:pPr marL="457200" lvl="0" indent="-330200" algn="l" rtl="0">
              <a:spcBef>
                <a:spcPts val="0"/>
              </a:spcBef>
              <a:spcAft>
                <a:spcPts val="0"/>
              </a:spcAft>
              <a:buClr>
                <a:srgbClr val="000000"/>
              </a:buClr>
              <a:buSzPts val="1600"/>
              <a:buFont typeface="Barlow Semi Condensed"/>
              <a:buChar char="●"/>
            </a:pPr>
            <a:r>
              <a:rPr lang="en" sz="1600"/>
              <a:t>Collaborate with your classmate in a respectful manner at all times.</a:t>
            </a:r>
            <a:endParaRPr sz="16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66"/>
        <p:cNvGrpSpPr/>
        <p:nvPr/>
      </p:nvGrpSpPr>
      <p:grpSpPr>
        <a:xfrm>
          <a:off x="0" y="0"/>
          <a:ext cx="0" cy="0"/>
          <a:chOff x="0" y="0"/>
          <a:chExt cx="0" cy="0"/>
        </a:xfrm>
      </p:grpSpPr>
      <p:sp>
        <p:nvSpPr>
          <p:cNvPr id="1567" name="Google Shape;1567;p29"/>
          <p:cNvSpPr/>
          <p:nvPr/>
        </p:nvSpPr>
        <p:spPr>
          <a:xfrm>
            <a:off x="6096000" y="76775"/>
            <a:ext cx="5564400" cy="6724500"/>
          </a:xfrm>
          <a:prstGeom prst="rect">
            <a:avLst/>
          </a:prstGeom>
          <a:solidFill>
            <a:srgbClr val="248CC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Semi Condensed"/>
              <a:ea typeface="Barlow Semi Condensed"/>
              <a:cs typeface="Barlow Semi Condensed"/>
              <a:sym typeface="Barlow Semi Condensed"/>
            </a:endParaRPr>
          </a:p>
        </p:txBody>
      </p:sp>
      <p:sp>
        <p:nvSpPr>
          <p:cNvPr id="1568" name="Google Shape;1568;p29"/>
          <p:cNvSpPr/>
          <p:nvPr/>
        </p:nvSpPr>
        <p:spPr>
          <a:xfrm>
            <a:off x="5777025" y="78475"/>
            <a:ext cx="687300" cy="67107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9" name="Google Shape;1569;p29"/>
          <p:cNvSpPr txBox="1">
            <a:spLocks noGrp="1"/>
          </p:cNvSpPr>
          <p:nvPr>
            <p:ph type="title"/>
          </p:nvPr>
        </p:nvSpPr>
        <p:spPr>
          <a:xfrm>
            <a:off x="799034" y="186553"/>
            <a:ext cx="5001000" cy="648600"/>
          </a:xfrm>
          <a:prstGeom prst="rect">
            <a:avLst/>
          </a:prstGeom>
          <a:solidFill>
            <a:srgbClr val="00B050"/>
          </a:solidFill>
        </p:spPr>
        <p:txBody>
          <a:bodyPr spcFirstLastPara="1" wrap="square" lIns="121900" tIns="121900" rIns="121900" bIns="121900" anchor="t" anchorCtr="0">
            <a:noAutofit/>
          </a:bodyPr>
          <a:lstStyle/>
          <a:p>
            <a:pPr marL="0" lvl="0" indent="0" algn="ctr" rtl="0">
              <a:spcBef>
                <a:spcPts val="0"/>
              </a:spcBef>
              <a:spcAft>
                <a:spcPts val="0"/>
              </a:spcAft>
              <a:buNone/>
            </a:pPr>
            <a:r>
              <a:rPr lang="en" sz="3000" b="1">
                <a:solidFill>
                  <a:srgbClr val="F2F2F2"/>
                </a:solidFill>
                <a:latin typeface="Merriweather"/>
                <a:ea typeface="Merriweather"/>
                <a:cs typeface="Merriweather"/>
                <a:sym typeface="Merriweather"/>
              </a:rPr>
              <a:t>What are we doing?</a:t>
            </a:r>
            <a:endParaRPr sz="1200" b="1">
              <a:latin typeface="Merriweather"/>
              <a:ea typeface="Merriweather"/>
              <a:cs typeface="Merriweather"/>
              <a:sym typeface="Merriweather"/>
            </a:endParaRPr>
          </a:p>
        </p:txBody>
      </p:sp>
      <p:sp>
        <p:nvSpPr>
          <p:cNvPr id="1570" name="Google Shape;1570;p29">
            <a:hlinkClick r:id="" action="ppaction://hlinkshowjump?jump=nextslide"/>
          </p:cNvPr>
          <p:cNvSpPr/>
          <p:nvPr/>
        </p:nvSpPr>
        <p:spPr>
          <a:xfrm rot="5397851">
            <a:off x="11364980" y="3330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571" name="Google Shape;1571;p29">
            <a:hlinkClick r:id="" action="ppaction://noaction"/>
          </p:cNvPr>
          <p:cNvSpPr/>
          <p:nvPr/>
        </p:nvSpPr>
        <p:spPr>
          <a:xfrm rot="5397851">
            <a:off x="11364980" y="12931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572" name="Google Shape;1572;p29">
            <a:hlinkClick r:id="" action="ppaction://noaction"/>
          </p:cNvPr>
          <p:cNvSpPr/>
          <p:nvPr/>
        </p:nvSpPr>
        <p:spPr>
          <a:xfrm rot="5397851">
            <a:off x="11364980" y="22532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573" name="Google Shape;1573;p29">
            <a:hlinkClick r:id="" action="ppaction://noaction"/>
          </p:cNvPr>
          <p:cNvSpPr/>
          <p:nvPr/>
        </p:nvSpPr>
        <p:spPr>
          <a:xfrm rot="5397851">
            <a:off x="11364980" y="32133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574" name="Google Shape;1574;p29">
            <a:hlinkClick r:id="" action="ppaction://noaction"/>
          </p:cNvPr>
          <p:cNvSpPr/>
          <p:nvPr/>
        </p:nvSpPr>
        <p:spPr>
          <a:xfrm rot="5397851">
            <a:off x="11364980" y="41734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575" name="Google Shape;1575;p29">
            <a:hlinkClick r:id="" action="ppaction://noaction"/>
          </p:cNvPr>
          <p:cNvSpPr/>
          <p:nvPr/>
        </p:nvSpPr>
        <p:spPr>
          <a:xfrm rot="5397851">
            <a:off x="11364980" y="51335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576" name="Google Shape;1576;p29">
            <a:hlinkClick r:id="" action="ppaction://noaction"/>
          </p:cNvPr>
          <p:cNvSpPr/>
          <p:nvPr/>
        </p:nvSpPr>
        <p:spPr>
          <a:xfrm rot="5397851">
            <a:off x="11364980" y="60936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577" name="Google Shape;1577;p29"/>
          <p:cNvSpPr txBox="1"/>
          <p:nvPr/>
        </p:nvSpPr>
        <p:spPr>
          <a:xfrm>
            <a:off x="804150" y="2372150"/>
            <a:ext cx="5001000" cy="42399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1000"/>
              </a:spcBef>
              <a:spcAft>
                <a:spcPts val="0"/>
              </a:spcAft>
              <a:buClr>
                <a:schemeClr val="dk1"/>
              </a:buClr>
              <a:buSzPts val="1800"/>
              <a:buChar char="●"/>
            </a:pPr>
            <a:r>
              <a:rPr lang="en" sz="1800" b="1">
                <a:solidFill>
                  <a:schemeClr val="dk1"/>
                </a:solidFill>
              </a:rPr>
              <a:t>You will learn about and use the 7 step Design Thinking process to investigate how to draw a gumball machine and fill it with anything about you and your family instead of gumballs. </a:t>
            </a:r>
            <a:endParaRPr sz="1800" b="1">
              <a:solidFill>
                <a:schemeClr val="dk1"/>
              </a:solidFill>
            </a:endParaRPr>
          </a:p>
          <a:p>
            <a:pPr marL="457200" lvl="0" indent="-342900" algn="l" rtl="0">
              <a:lnSpc>
                <a:spcPct val="115000"/>
              </a:lnSpc>
              <a:spcBef>
                <a:spcPts val="1000"/>
              </a:spcBef>
              <a:spcAft>
                <a:spcPts val="0"/>
              </a:spcAft>
              <a:buClr>
                <a:schemeClr val="dk1"/>
              </a:buClr>
              <a:buSzPts val="1800"/>
              <a:buChar char="●"/>
            </a:pPr>
            <a:r>
              <a:rPr lang="en" sz="1800" b="1">
                <a:solidFill>
                  <a:schemeClr val="dk1"/>
                </a:solidFill>
              </a:rPr>
              <a:t>You will complete your drawing by adding an environment for your gumball machine to sit in.</a:t>
            </a:r>
            <a:endParaRPr sz="1800" b="1">
              <a:solidFill>
                <a:schemeClr val="dk1"/>
              </a:solidFill>
            </a:endParaRPr>
          </a:p>
          <a:p>
            <a:pPr marL="457200" lvl="0" indent="-342900" algn="l" rtl="0">
              <a:lnSpc>
                <a:spcPct val="115000"/>
              </a:lnSpc>
              <a:spcBef>
                <a:spcPts val="1000"/>
              </a:spcBef>
              <a:spcAft>
                <a:spcPts val="0"/>
              </a:spcAft>
              <a:buClr>
                <a:schemeClr val="dk1"/>
              </a:buClr>
              <a:buSzPts val="1800"/>
              <a:buChar char="●"/>
            </a:pPr>
            <a:r>
              <a:rPr lang="en" sz="1800" b="1">
                <a:solidFill>
                  <a:schemeClr val="dk1"/>
                </a:solidFill>
              </a:rPr>
              <a:t>You will use colored pencils and/or watercolor paint to complete your drawing in color.</a:t>
            </a:r>
            <a:endParaRPr sz="1800" b="1">
              <a:solidFill>
                <a:schemeClr val="dk1"/>
              </a:solidFill>
            </a:endParaRPr>
          </a:p>
          <a:p>
            <a:pPr marL="0" lvl="0" indent="0" algn="l" rtl="0">
              <a:lnSpc>
                <a:spcPct val="115000"/>
              </a:lnSpc>
              <a:spcBef>
                <a:spcPts val="1000"/>
              </a:spcBef>
              <a:spcAft>
                <a:spcPts val="1000"/>
              </a:spcAft>
              <a:buNone/>
            </a:pPr>
            <a:endParaRPr sz="1200">
              <a:solidFill>
                <a:schemeClr val="dk1"/>
              </a:solidFill>
              <a:latin typeface="Barlow Semi Condensed"/>
              <a:ea typeface="Barlow Semi Condensed"/>
              <a:cs typeface="Barlow Semi Condensed"/>
              <a:sym typeface="Barlow Semi Condensed"/>
            </a:endParaRPr>
          </a:p>
        </p:txBody>
      </p:sp>
      <p:sp>
        <p:nvSpPr>
          <p:cNvPr id="1578" name="Google Shape;1578;p29"/>
          <p:cNvSpPr txBox="1"/>
          <p:nvPr/>
        </p:nvSpPr>
        <p:spPr>
          <a:xfrm>
            <a:off x="700025" y="952500"/>
            <a:ext cx="5199000" cy="13023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1200"/>
              </a:spcBef>
              <a:spcAft>
                <a:spcPts val="0"/>
              </a:spcAft>
              <a:buNone/>
            </a:pPr>
            <a:r>
              <a:rPr lang="en" sz="2200" b="1">
                <a:solidFill>
                  <a:srgbClr val="0606BA"/>
                </a:solidFill>
              </a:rPr>
              <a:t>You will engage with a 7 step Design Thinking process, to develop and create an interesting work of art.</a:t>
            </a:r>
            <a:endParaRPr sz="2200" b="1">
              <a:solidFill>
                <a:srgbClr val="0606BA"/>
              </a:solidFill>
            </a:endParaRPr>
          </a:p>
        </p:txBody>
      </p:sp>
      <p:pic>
        <p:nvPicPr>
          <p:cNvPr id="1579" name="Google Shape;1579;p29"/>
          <p:cNvPicPr preferRelativeResize="0"/>
          <p:nvPr/>
        </p:nvPicPr>
        <p:blipFill>
          <a:blip r:embed="rId3">
            <a:alphaModFix/>
          </a:blip>
          <a:stretch>
            <a:fillRect/>
          </a:stretch>
        </p:blipFill>
        <p:spPr>
          <a:xfrm>
            <a:off x="6756223" y="262975"/>
            <a:ext cx="4619363" cy="633205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83"/>
        <p:cNvGrpSpPr/>
        <p:nvPr/>
      </p:nvGrpSpPr>
      <p:grpSpPr>
        <a:xfrm>
          <a:off x="0" y="0"/>
          <a:ext cx="0" cy="0"/>
          <a:chOff x="0" y="0"/>
          <a:chExt cx="0" cy="0"/>
        </a:xfrm>
      </p:grpSpPr>
      <p:sp>
        <p:nvSpPr>
          <p:cNvPr id="1584" name="Google Shape;1584;p30"/>
          <p:cNvSpPr/>
          <p:nvPr/>
        </p:nvSpPr>
        <p:spPr>
          <a:xfrm>
            <a:off x="5777025" y="78475"/>
            <a:ext cx="687300" cy="67107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5" name="Google Shape;1585;p30"/>
          <p:cNvSpPr/>
          <p:nvPr/>
        </p:nvSpPr>
        <p:spPr>
          <a:xfrm>
            <a:off x="5777025" y="76775"/>
            <a:ext cx="5883300" cy="6724500"/>
          </a:xfrm>
          <a:prstGeom prst="rect">
            <a:avLst/>
          </a:prstGeom>
          <a:solidFill>
            <a:srgbClr val="0606BA"/>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Semi Condensed"/>
              <a:ea typeface="Barlow Semi Condensed"/>
              <a:cs typeface="Barlow Semi Condensed"/>
              <a:sym typeface="Barlow Semi Condensed"/>
            </a:endParaRPr>
          </a:p>
        </p:txBody>
      </p:sp>
      <p:sp>
        <p:nvSpPr>
          <p:cNvPr id="1586" name="Google Shape;1586;p30"/>
          <p:cNvSpPr txBox="1">
            <a:spLocks noGrp="1"/>
          </p:cNvSpPr>
          <p:nvPr>
            <p:ph type="title"/>
          </p:nvPr>
        </p:nvSpPr>
        <p:spPr>
          <a:xfrm>
            <a:off x="717725" y="186550"/>
            <a:ext cx="5682600" cy="1155600"/>
          </a:xfrm>
          <a:prstGeom prst="rect">
            <a:avLst/>
          </a:prstGeom>
          <a:solidFill>
            <a:srgbClr val="248CC8"/>
          </a:solidFill>
        </p:spPr>
        <p:txBody>
          <a:bodyPr spcFirstLastPara="1" wrap="square" lIns="121900" tIns="121900" rIns="121900" bIns="121900" anchor="t" anchorCtr="0">
            <a:noAutofit/>
          </a:bodyPr>
          <a:lstStyle/>
          <a:p>
            <a:pPr marL="0" lvl="0" indent="0" algn="ctr" rtl="0">
              <a:spcBef>
                <a:spcPts val="0"/>
              </a:spcBef>
              <a:spcAft>
                <a:spcPts val="0"/>
              </a:spcAft>
              <a:buNone/>
            </a:pPr>
            <a:r>
              <a:rPr lang="en" sz="3000" b="1">
                <a:solidFill>
                  <a:srgbClr val="F2F2F2"/>
                </a:solidFill>
                <a:latin typeface="Merriweather"/>
                <a:ea typeface="Merriweather"/>
                <a:cs typeface="Merriweather"/>
                <a:sym typeface="Merriweather"/>
              </a:rPr>
              <a:t>What is the Design Thinking Process?</a:t>
            </a:r>
            <a:endParaRPr sz="1200" b="1">
              <a:solidFill>
                <a:srgbClr val="F2F2F2"/>
              </a:solidFill>
              <a:latin typeface="Merriweather"/>
              <a:ea typeface="Merriweather"/>
              <a:cs typeface="Merriweather"/>
              <a:sym typeface="Merriweather"/>
            </a:endParaRPr>
          </a:p>
        </p:txBody>
      </p:sp>
      <p:sp>
        <p:nvSpPr>
          <p:cNvPr id="1587" name="Google Shape;1587;p30">
            <a:hlinkClick r:id="" action="ppaction://hlinkshowjump?jump=nextslide"/>
          </p:cNvPr>
          <p:cNvSpPr/>
          <p:nvPr/>
        </p:nvSpPr>
        <p:spPr>
          <a:xfrm rot="5397851">
            <a:off x="11364980" y="3330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588" name="Google Shape;1588;p30">
            <a:hlinkClick r:id="" action="ppaction://noaction"/>
          </p:cNvPr>
          <p:cNvSpPr/>
          <p:nvPr/>
        </p:nvSpPr>
        <p:spPr>
          <a:xfrm rot="5397851">
            <a:off x="11364980" y="12931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589" name="Google Shape;1589;p30">
            <a:hlinkClick r:id="" action="ppaction://noaction"/>
          </p:cNvPr>
          <p:cNvSpPr/>
          <p:nvPr/>
        </p:nvSpPr>
        <p:spPr>
          <a:xfrm rot="5397851">
            <a:off x="11364980" y="22532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590" name="Google Shape;1590;p30">
            <a:hlinkClick r:id="" action="ppaction://noaction"/>
          </p:cNvPr>
          <p:cNvSpPr/>
          <p:nvPr/>
        </p:nvSpPr>
        <p:spPr>
          <a:xfrm rot="5397851">
            <a:off x="11364980" y="32133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591" name="Google Shape;1591;p30">
            <a:hlinkClick r:id="" action="ppaction://noaction"/>
          </p:cNvPr>
          <p:cNvSpPr/>
          <p:nvPr/>
        </p:nvSpPr>
        <p:spPr>
          <a:xfrm rot="5397851">
            <a:off x="11364980" y="41734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592" name="Google Shape;1592;p30">
            <a:hlinkClick r:id="" action="ppaction://noaction"/>
          </p:cNvPr>
          <p:cNvSpPr/>
          <p:nvPr/>
        </p:nvSpPr>
        <p:spPr>
          <a:xfrm rot="5397851">
            <a:off x="11364980" y="51335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593" name="Google Shape;1593;p30">
            <a:hlinkClick r:id="" action="ppaction://noaction"/>
          </p:cNvPr>
          <p:cNvSpPr/>
          <p:nvPr/>
        </p:nvSpPr>
        <p:spPr>
          <a:xfrm rot="5397851">
            <a:off x="11364980" y="60936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594" name="Google Shape;1594;p30"/>
          <p:cNvSpPr txBox="1"/>
          <p:nvPr/>
        </p:nvSpPr>
        <p:spPr>
          <a:xfrm>
            <a:off x="703500" y="1342150"/>
            <a:ext cx="5001000" cy="53676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Clr>
                <a:srgbClr val="00B050"/>
              </a:buClr>
              <a:buSzPts val="1800"/>
              <a:buAutoNum type="arabicPeriod"/>
            </a:pPr>
            <a:r>
              <a:rPr lang="en" sz="1800" b="1">
                <a:solidFill>
                  <a:srgbClr val="00B050"/>
                </a:solidFill>
              </a:rPr>
              <a:t>Defined</a:t>
            </a:r>
            <a:endParaRPr sz="1800" b="1">
              <a:solidFill>
                <a:srgbClr val="00B050"/>
              </a:solidFill>
            </a:endParaRPr>
          </a:p>
          <a:p>
            <a:pPr marL="457200" lvl="0" indent="0" algn="l" rtl="0">
              <a:lnSpc>
                <a:spcPct val="115000"/>
              </a:lnSpc>
              <a:spcBef>
                <a:spcPts val="0"/>
              </a:spcBef>
              <a:spcAft>
                <a:spcPts val="0"/>
              </a:spcAft>
              <a:buNone/>
            </a:pPr>
            <a:r>
              <a:rPr lang="en" sz="1600" b="1">
                <a:solidFill>
                  <a:schemeClr val="dk1"/>
                </a:solidFill>
              </a:rPr>
              <a:t>Design Thinking is a creative problem-solving process that creates balanced thinking by combining analytical thinking, critical thinking, and practical skills through hands-on projects, inquiry, problem solving, investigation of many solutions, sketching, building of prototypes, and collaborating to provide and receive feedback. </a:t>
            </a:r>
            <a:endParaRPr sz="1600" b="1">
              <a:solidFill>
                <a:schemeClr val="dk1"/>
              </a:solidFill>
            </a:endParaRPr>
          </a:p>
          <a:p>
            <a:pPr marL="457200" lvl="0" indent="0" algn="l" rtl="0">
              <a:lnSpc>
                <a:spcPct val="115000"/>
              </a:lnSpc>
              <a:spcBef>
                <a:spcPts val="0"/>
              </a:spcBef>
              <a:spcAft>
                <a:spcPts val="0"/>
              </a:spcAft>
              <a:buNone/>
            </a:pPr>
            <a:r>
              <a:rPr lang="en" sz="1800" b="1">
                <a:solidFill>
                  <a:srgbClr val="00B050"/>
                </a:solidFill>
              </a:rPr>
              <a:t>WHAT???</a:t>
            </a:r>
            <a:endParaRPr sz="1800" b="1">
              <a:solidFill>
                <a:srgbClr val="00B050"/>
              </a:solidFill>
            </a:endParaRPr>
          </a:p>
          <a:p>
            <a:pPr marL="457200" lvl="0" indent="0" algn="l" rtl="0">
              <a:lnSpc>
                <a:spcPct val="115000"/>
              </a:lnSpc>
              <a:spcBef>
                <a:spcPts val="1000"/>
              </a:spcBef>
              <a:spcAft>
                <a:spcPts val="1000"/>
              </a:spcAft>
              <a:buNone/>
            </a:pPr>
            <a:r>
              <a:rPr lang="en" sz="1600" b="1">
                <a:solidFill>
                  <a:schemeClr val="dk1"/>
                </a:solidFill>
              </a:rPr>
              <a:t>Design is not just about how things look, but also about the careful planning and thinking that goes into creating them. Good design helps solve problems and make things enjoyable. We call this problem-solving process “Design Thinking.” </a:t>
            </a:r>
            <a:endParaRPr sz="1600" b="1">
              <a:solidFill>
                <a:schemeClr val="dk1"/>
              </a:solidFill>
            </a:endParaRPr>
          </a:p>
        </p:txBody>
      </p:sp>
      <p:pic>
        <p:nvPicPr>
          <p:cNvPr id="1595" name="Google Shape;1595;p30"/>
          <p:cNvPicPr preferRelativeResize="0"/>
          <p:nvPr/>
        </p:nvPicPr>
        <p:blipFill>
          <a:blip r:embed="rId3">
            <a:alphaModFix/>
          </a:blip>
          <a:stretch>
            <a:fillRect/>
          </a:stretch>
        </p:blipFill>
        <p:spPr>
          <a:xfrm>
            <a:off x="6204562" y="2855674"/>
            <a:ext cx="5076625" cy="3838665"/>
          </a:xfrm>
          <a:prstGeom prst="rect">
            <a:avLst/>
          </a:prstGeom>
          <a:noFill/>
          <a:ln>
            <a:noFill/>
          </a:ln>
        </p:spPr>
      </p:pic>
      <p:sp>
        <p:nvSpPr>
          <p:cNvPr id="1596" name="Google Shape;1596;p30"/>
          <p:cNvSpPr txBox="1"/>
          <p:nvPr/>
        </p:nvSpPr>
        <p:spPr>
          <a:xfrm>
            <a:off x="6631163" y="152400"/>
            <a:ext cx="4820700" cy="2705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800" b="1">
                <a:solidFill>
                  <a:srgbClr val="00B050"/>
                </a:solidFill>
              </a:rPr>
              <a:t>Desired Goal &amp; Outcome</a:t>
            </a:r>
            <a:endParaRPr sz="1800" b="1">
              <a:solidFill>
                <a:srgbClr val="00B050"/>
              </a:solidFill>
            </a:endParaRPr>
          </a:p>
          <a:p>
            <a:pPr marL="457200" lvl="0" indent="0" algn="l" rtl="0">
              <a:lnSpc>
                <a:spcPct val="115000"/>
              </a:lnSpc>
              <a:spcBef>
                <a:spcPts val="0"/>
              </a:spcBef>
              <a:spcAft>
                <a:spcPts val="0"/>
              </a:spcAft>
              <a:buNone/>
            </a:pPr>
            <a:r>
              <a:rPr lang="en" sz="1600" b="1">
                <a:solidFill>
                  <a:srgbClr val="F2F2F2"/>
                </a:solidFill>
              </a:rPr>
              <a:t>I want you to work each step of the design thinking process to get a more in-depth understanding of how it works to create art successfully.</a:t>
            </a:r>
            <a:endParaRPr sz="1600" b="1">
              <a:solidFill>
                <a:srgbClr val="F2F2F2"/>
              </a:solidFill>
            </a:endParaRPr>
          </a:p>
          <a:p>
            <a:pPr marL="457200" lvl="0" indent="0" algn="l" rtl="0">
              <a:lnSpc>
                <a:spcPct val="115000"/>
              </a:lnSpc>
              <a:spcBef>
                <a:spcPts val="1000"/>
              </a:spcBef>
              <a:spcAft>
                <a:spcPts val="0"/>
              </a:spcAft>
              <a:buNone/>
            </a:pPr>
            <a:r>
              <a:rPr lang="en" sz="1600" b="1">
                <a:solidFill>
                  <a:srgbClr val="F2F2F2"/>
                </a:solidFill>
              </a:rPr>
              <a:t>I want you to create a well thought out and interesting work of art.</a:t>
            </a:r>
            <a:endParaRPr sz="1600" b="1">
              <a:solidFill>
                <a:srgbClr val="F2F2F2"/>
              </a:solidFill>
            </a:endParaRPr>
          </a:p>
          <a:p>
            <a:pPr marL="457200" lvl="0" indent="0" algn="l" rtl="0">
              <a:lnSpc>
                <a:spcPct val="115000"/>
              </a:lnSpc>
              <a:spcBef>
                <a:spcPts val="1000"/>
              </a:spcBef>
              <a:spcAft>
                <a:spcPts val="1000"/>
              </a:spcAft>
              <a:buNone/>
            </a:pPr>
            <a:r>
              <a:rPr lang="en" sz="1600" b="1">
                <a:solidFill>
                  <a:srgbClr val="F2F2F2"/>
                </a:solidFill>
              </a:rPr>
              <a:t>I want you to follow the guidelines given.</a:t>
            </a:r>
            <a:endParaRPr sz="1600" b="1">
              <a:solidFill>
                <a:srgbClr val="F2F2F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00"/>
        <p:cNvGrpSpPr/>
        <p:nvPr/>
      </p:nvGrpSpPr>
      <p:grpSpPr>
        <a:xfrm>
          <a:off x="0" y="0"/>
          <a:ext cx="0" cy="0"/>
          <a:chOff x="0" y="0"/>
          <a:chExt cx="0" cy="0"/>
        </a:xfrm>
      </p:grpSpPr>
      <p:sp>
        <p:nvSpPr>
          <p:cNvPr id="1601" name="Google Shape;1601;p31"/>
          <p:cNvSpPr/>
          <p:nvPr/>
        </p:nvSpPr>
        <p:spPr>
          <a:xfrm>
            <a:off x="5777025" y="78475"/>
            <a:ext cx="687300" cy="67107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31"/>
          <p:cNvSpPr/>
          <p:nvPr/>
        </p:nvSpPr>
        <p:spPr>
          <a:xfrm>
            <a:off x="5777025" y="76775"/>
            <a:ext cx="5883300" cy="6724500"/>
          </a:xfrm>
          <a:prstGeom prst="rect">
            <a:avLst/>
          </a:prstGeom>
          <a:solidFill>
            <a:srgbClr val="0606BA"/>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Semi Condensed"/>
              <a:ea typeface="Barlow Semi Condensed"/>
              <a:cs typeface="Barlow Semi Condensed"/>
              <a:sym typeface="Barlow Semi Condensed"/>
            </a:endParaRPr>
          </a:p>
        </p:txBody>
      </p:sp>
      <p:sp>
        <p:nvSpPr>
          <p:cNvPr id="1603" name="Google Shape;1603;p31"/>
          <p:cNvSpPr txBox="1">
            <a:spLocks noGrp="1"/>
          </p:cNvSpPr>
          <p:nvPr>
            <p:ph type="title"/>
          </p:nvPr>
        </p:nvSpPr>
        <p:spPr>
          <a:xfrm>
            <a:off x="717725" y="186550"/>
            <a:ext cx="5682600" cy="1155600"/>
          </a:xfrm>
          <a:prstGeom prst="rect">
            <a:avLst/>
          </a:prstGeom>
          <a:solidFill>
            <a:srgbClr val="248CC8"/>
          </a:solidFill>
        </p:spPr>
        <p:txBody>
          <a:bodyPr spcFirstLastPara="1" wrap="square" lIns="121900" tIns="121900" rIns="121900" bIns="121900" anchor="t" anchorCtr="0">
            <a:noAutofit/>
          </a:bodyPr>
          <a:lstStyle/>
          <a:p>
            <a:pPr marL="0" lvl="0" indent="0" algn="ctr" rtl="0">
              <a:spcBef>
                <a:spcPts val="0"/>
              </a:spcBef>
              <a:spcAft>
                <a:spcPts val="0"/>
              </a:spcAft>
              <a:buNone/>
            </a:pPr>
            <a:r>
              <a:rPr lang="en" sz="3000" b="1">
                <a:solidFill>
                  <a:srgbClr val="F2F2F2"/>
                </a:solidFill>
                <a:latin typeface="Merriweather"/>
                <a:ea typeface="Merriweather"/>
                <a:cs typeface="Merriweather"/>
                <a:sym typeface="Merriweather"/>
              </a:rPr>
              <a:t>Desired </a:t>
            </a:r>
            <a:endParaRPr sz="3000" b="1">
              <a:solidFill>
                <a:srgbClr val="F2F2F2"/>
              </a:solidFill>
              <a:latin typeface="Merriweather"/>
              <a:ea typeface="Merriweather"/>
              <a:cs typeface="Merriweather"/>
              <a:sym typeface="Merriweather"/>
            </a:endParaRPr>
          </a:p>
          <a:p>
            <a:pPr marL="0" lvl="0" indent="0" algn="ctr" rtl="0">
              <a:spcBef>
                <a:spcPts val="0"/>
              </a:spcBef>
              <a:spcAft>
                <a:spcPts val="0"/>
              </a:spcAft>
              <a:buNone/>
            </a:pPr>
            <a:r>
              <a:rPr lang="en" sz="3000" b="1">
                <a:solidFill>
                  <a:srgbClr val="F2F2F2"/>
                </a:solidFill>
                <a:latin typeface="Merriweather"/>
                <a:ea typeface="Merriweather"/>
                <a:cs typeface="Merriweather"/>
                <a:sym typeface="Merriweather"/>
              </a:rPr>
              <a:t>Project Outcomes</a:t>
            </a:r>
            <a:endParaRPr sz="1200" b="1">
              <a:solidFill>
                <a:srgbClr val="F2F2F2"/>
              </a:solidFill>
              <a:latin typeface="Merriweather"/>
              <a:ea typeface="Merriweather"/>
              <a:cs typeface="Merriweather"/>
              <a:sym typeface="Merriweather"/>
            </a:endParaRPr>
          </a:p>
        </p:txBody>
      </p:sp>
      <p:sp>
        <p:nvSpPr>
          <p:cNvPr id="1604" name="Google Shape;1604;p31">
            <a:hlinkClick r:id="" action="ppaction://hlinkshowjump?jump=nextslide"/>
          </p:cNvPr>
          <p:cNvSpPr/>
          <p:nvPr/>
        </p:nvSpPr>
        <p:spPr>
          <a:xfrm rot="5397851">
            <a:off x="11364980" y="3330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605" name="Google Shape;1605;p31">
            <a:hlinkClick r:id="" action="ppaction://noaction"/>
          </p:cNvPr>
          <p:cNvSpPr/>
          <p:nvPr/>
        </p:nvSpPr>
        <p:spPr>
          <a:xfrm rot="5397851">
            <a:off x="11364980" y="12931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606" name="Google Shape;1606;p31">
            <a:hlinkClick r:id="" action="ppaction://noaction"/>
          </p:cNvPr>
          <p:cNvSpPr/>
          <p:nvPr/>
        </p:nvSpPr>
        <p:spPr>
          <a:xfrm rot="5397851">
            <a:off x="11364980" y="22532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607" name="Google Shape;1607;p31">
            <a:hlinkClick r:id="" action="ppaction://noaction"/>
          </p:cNvPr>
          <p:cNvSpPr/>
          <p:nvPr/>
        </p:nvSpPr>
        <p:spPr>
          <a:xfrm rot="5397851">
            <a:off x="11364980" y="32133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608" name="Google Shape;1608;p31">
            <a:hlinkClick r:id="" action="ppaction://noaction"/>
          </p:cNvPr>
          <p:cNvSpPr/>
          <p:nvPr/>
        </p:nvSpPr>
        <p:spPr>
          <a:xfrm rot="5397851">
            <a:off x="11364980" y="41734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609" name="Google Shape;1609;p31">
            <a:hlinkClick r:id="" action="ppaction://noaction"/>
          </p:cNvPr>
          <p:cNvSpPr/>
          <p:nvPr/>
        </p:nvSpPr>
        <p:spPr>
          <a:xfrm rot="5397851">
            <a:off x="11364980" y="51335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610" name="Google Shape;1610;p31">
            <a:hlinkClick r:id="" action="ppaction://noaction"/>
          </p:cNvPr>
          <p:cNvSpPr/>
          <p:nvPr/>
        </p:nvSpPr>
        <p:spPr>
          <a:xfrm rot="5397851">
            <a:off x="11364980" y="60936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611" name="Google Shape;1611;p31"/>
          <p:cNvSpPr txBox="1"/>
          <p:nvPr/>
        </p:nvSpPr>
        <p:spPr>
          <a:xfrm>
            <a:off x="754423" y="1776300"/>
            <a:ext cx="4820700" cy="30108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800" b="1">
                <a:solidFill>
                  <a:srgbClr val="00B050"/>
                </a:solidFill>
              </a:rPr>
              <a:t>Desired Goal &amp; Outcome</a:t>
            </a:r>
            <a:endParaRPr sz="1800" b="1">
              <a:solidFill>
                <a:srgbClr val="00B050"/>
              </a:solidFill>
            </a:endParaRPr>
          </a:p>
          <a:p>
            <a:pPr marL="457200" lvl="0" indent="-342900" algn="l" rtl="0">
              <a:lnSpc>
                <a:spcPct val="115000"/>
              </a:lnSpc>
              <a:spcBef>
                <a:spcPts val="0"/>
              </a:spcBef>
              <a:spcAft>
                <a:spcPts val="0"/>
              </a:spcAft>
              <a:buClr>
                <a:schemeClr val="dk1"/>
              </a:buClr>
              <a:buSzPts val="1800"/>
              <a:buAutoNum type="arabicPeriod"/>
            </a:pPr>
            <a:r>
              <a:rPr lang="en" sz="1800" b="1">
                <a:solidFill>
                  <a:schemeClr val="dk1"/>
                </a:solidFill>
              </a:rPr>
              <a:t>I want you to work each step of the design thinking process to get a more in-depth understanding of how it works to create art successfully.</a:t>
            </a:r>
            <a:endParaRPr sz="1800" b="1">
              <a:solidFill>
                <a:schemeClr val="dk1"/>
              </a:solidFill>
            </a:endParaRPr>
          </a:p>
          <a:p>
            <a:pPr marL="457200" lvl="0" indent="-342900" algn="l" rtl="0">
              <a:lnSpc>
                <a:spcPct val="115000"/>
              </a:lnSpc>
              <a:spcBef>
                <a:spcPts val="0"/>
              </a:spcBef>
              <a:spcAft>
                <a:spcPts val="0"/>
              </a:spcAft>
              <a:buClr>
                <a:schemeClr val="dk1"/>
              </a:buClr>
              <a:buSzPts val="1800"/>
              <a:buAutoNum type="arabicPeriod"/>
            </a:pPr>
            <a:r>
              <a:rPr lang="en" sz="1800" b="1">
                <a:solidFill>
                  <a:schemeClr val="dk1"/>
                </a:solidFill>
              </a:rPr>
              <a:t>I want you to create a well thought out and interesting work of art.</a:t>
            </a:r>
            <a:endParaRPr sz="1800" b="1">
              <a:solidFill>
                <a:schemeClr val="dk1"/>
              </a:solidFill>
            </a:endParaRPr>
          </a:p>
          <a:p>
            <a:pPr marL="457200" lvl="0" indent="-342900" algn="l" rtl="0">
              <a:lnSpc>
                <a:spcPct val="115000"/>
              </a:lnSpc>
              <a:spcBef>
                <a:spcPts val="0"/>
              </a:spcBef>
              <a:spcAft>
                <a:spcPts val="0"/>
              </a:spcAft>
              <a:buClr>
                <a:schemeClr val="dk1"/>
              </a:buClr>
              <a:buSzPts val="1800"/>
              <a:buAutoNum type="arabicPeriod"/>
            </a:pPr>
            <a:r>
              <a:rPr lang="en" sz="1800" b="1">
                <a:solidFill>
                  <a:schemeClr val="dk1"/>
                </a:solidFill>
              </a:rPr>
              <a:t>I want you to follow the guidelines given.</a:t>
            </a:r>
            <a:endParaRPr sz="1800" b="1">
              <a:solidFill>
                <a:schemeClr val="dk1"/>
              </a:solidFill>
            </a:endParaRPr>
          </a:p>
        </p:txBody>
      </p:sp>
      <p:pic>
        <p:nvPicPr>
          <p:cNvPr id="1612" name="Google Shape;1612;p31"/>
          <p:cNvPicPr preferRelativeResize="0"/>
          <p:nvPr/>
        </p:nvPicPr>
        <p:blipFill rotWithShape="1">
          <a:blip r:embed="rId3">
            <a:alphaModFix/>
          </a:blip>
          <a:srcRect l="3501" t="20518" r="68440" b="10162"/>
          <a:stretch/>
        </p:blipFill>
        <p:spPr>
          <a:xfrm>
            <a:off x="6120580" y="1816428"/>
            <a:ext cx="2775552" cy="3675025"/>
          </a:xfrm>
          <a:prstGeom prst="rect">
            <a:avLst/>
          </a:prstGeom>
          <a:noFill/>
          <a:ln>
            <a:noFill/>
          </a:ln>
        </p:spPr>
      </p:pic>
      <p:pic>
        <p:nvPicPr>
          <p:cNvPr id="1613" name="Google Shape;1613;p31"/>
          <p:cNvPicPr preferRelativeResize="0"/>
          <p:nvPr/>
        </p:nvPicPr>
        <p:blipFill rotWithShape="1">
          <a:blip r:embed="rId3">
            <a:alphaModFix/>
          </a:blip>
          <a:srcRect l="34452" t="22374" r="36880" b="12486"/>
          <a:stretch/>
        </p:blipFill>
        <p:spPr>
          <a:xfrm rot="-964018">
            <a:off x="8546330" y="643604"/>
            <a:ext cx="2411197" cy="2936250"/>
          </a:xfrm>
          <a:prstGeom prst="rect">
            <a:avLst/>
          </a:prstGeom>
          <a:noFill/>
          <a:ln>
            <a:noFill/>
          </a:ln>
        </p:spPr>
      </p:pic>
      <p:pic>
        <p:nvPicPr>
          <p:cNvPr id="1614" name="Google Shape;1614;p31"/>
          <p:cNvPicPr preferRelativeResize="0"/>
          <p:nvPr/>
        </p:nvPicPr>
        <p:blipFill rotWithShape="1">
          <a:blip r:embed="rId3">
            <a:alphaModFix/>
          </a:blip>
          <a:srcRect l="67217" t="19880" r="4113" b="19729"/>
          <a:stretch/>
        </p:blipFill>
        <p:spPr>
          <a:xfrm rot="808008">
            <a:off x="8681888" y="3815078"/>
            <a:ext cx="2175482" cy="245607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18"/>
        <p:cNvGrpSpPr/>
        <p:nvPr/>
      </p:nvGrpSpPr>
      <p:grpSpPr>
        <a:xfrm>
          <a:off x="0" y="0"/>
          <a:ext cx="0" cy="0"/>
          <a:chOff x="0" y="0"/>
          <a:chExt cx="0" cy="0"/>
        </a:xfrm>
      </p:grpSpPr>
      <p:sp>
        <p:nvSpPr>
          <p:cNvPr id="1619" name="Google Shape;1619;p32"/>
          <p:cNvSpPr/>
          <p:nvPr/>
        </p:nvSpPr>
        <p:spPr>
          <a:xfrm>
            <a:off x="5777025" y="78475"/>
            <a:ext cx="687300" cy="67107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32"/>
          <p:cNvSpPr/>
          <p:nvPr/>
        </p:nvSpPr>
        <p:spPr>
          <a:xfrm>
            <a:off x="466300" y="65425"/>
            <a:ext cx="5564400" cy="6724500"/>
          </a:xfrm>
          <a:prstGeom prst="rect">
            <a:avLst/>
          </a:prstGeom>
          <a:solidFill>
            <a:srgbClr val="00B05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Semi Condensed"/>
              <a:ea typeface="Barlow Semi Condensed"/>
              <a:cs typeface="Barlow Semi Condensed"/>
              <a:sym typeface="Barlow Semi Condensed"/>
            </a:endParaRPr>
          </a:p>
        </p:txBody>
      </p:sp>
      <p:sp>
        <p:nvSpPr>
          <p:cNvPr id="1621" name="Google Shape;1621;p32">
            <a:hlinkClick r:id="rId3" action="ppaction://hlinksldjump"/>
          </p:cNvPr>
          <p:cNvSpPr/>
          <p:nvPr/>
        </p:nvSpPr>
        <p:spPr>
          <a:xfrm rot="5397851">
            <a:off x="-138220" y="33167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622" name="Google Shape;1622;p32">
            <a:hlinkClick r:id="" action="ppaction://noaction"/>
          </p:cNvPr>
          <p:cNvSpPr/>
          <p:nvPr/>
        </p:nvSpPr>
        <p:spPr>
          <a:xfrm rot="5397851">
            <a:off x="-138220" y="129177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623" name="Google Shape;1623;p32">
            <a:hlinkClick r:id="" action="ppaction://noaction"/>
          </p:cNvPr>
          <p:cNvSpPr/>
          <p:nvPr/>
        </p:nvSpPr>
        <p:spPr>
          <a:xfrm rot="5397851">
            <a:off x="-138220" y="225187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624" name="Google Shape;1624;p32">
            <a:hlinkClick r:id="" action="ppaction://noaction"/>
          </p:cNvPr>
          <p:cNvSpPr/>
          <p:nvPr/>
        </p:nvSpPr>
        <p:spPr>
          <a:xfrm rot="5397851">
            <a:off x="-138220" y="321197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625" name="Google Shape;1625;p32">
            <a:hlinkClick r:id="" action="ppaction://noaction"/>
          </p:cNvPr>
          <p:cNvSpPr/>
          <p:nvPr/>
        </p:nvSpPr>
        <p:spPr>
          <a:xfrm rot="5397851">
            <a:off x="-138220" y="417207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626" name="Google Shape;1626;p32">
            <a:hlinkClick r:id="" action="ppaction://noaction"/>
          </p:cNvPr>
          <p:cNvSpPr/>
          <p:nvPr/>
        </p:nvSpPr>
        <p:spPr>
          <a:xfrm rot="5397851">
            <a:off x="-138220" y="513217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627" name="Google Shape;1627;p32">
            <a:hlinkClick r:id="" action="ppaction://noaction"/>
          </p:cNvPr>
          <p:cNvSpPr/>
          <p:nvPr/>
        </p:nvSpPr>
        <p:spPr>
          <a:xfrm rot="5397851">
            <a:off x="-138220" y="6092275"/>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628" name="Google Shape;1628;p32">
            <a:hlinkClick r:id="rId4" action="ppaction://hlinksldjump"/>
          </p:cNvPr>
          <p:cNvSpPr/>
          <p:nvPr/>
        </p:nvSpPr>
        <p:spPr>
          <a:xfrm rot="5397851">
            <a:off x="11364980" y="3330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629" name="Google Shape;1629;p32">
            <a:hlinkClick r:id="" action="ppaction://noaction"/>
          </p:cNvPr>
          <p:cNvSpPr/>
          <p:nvPr/>
        </p:nvSpPr>
        <p:spPr>
          <a:xfrm rot="5397851">
            <a:off x="11364980" y="12931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630" name="Google Shape;1630;p32">
            <a:hlinkClick r:id="" action="ppaction://noaction"/>
          </p:cNvPr>
          <p:cNvSpPr/>
          <p:nvPr/>
        </p:nvSpPr>
        <p:spPr>
          <a:xfrm rot="5397851">
            <a:off x="11364980" y="22532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631" name="Google Shape;1631;p32">
            <a:hlinkClick r:id="" action="ppaction://noaction"/>
          </p:cNvPr>
          <p:cNvSpPr/>
          <p:nvPr/>
        </p:nvSpPr>
        <p:spPr>
          <a:xfrm rot="5397851">
            <a:off x="11364980" y="32133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632" name="Google Shape;1632;p32">
            <a:hlinkClick r:id="" action="ppaction://noaction"/>
          </p:cNvPr>
          <p:cNvSpPr/>
          <p:nvPr/>
        </p:nvSpPr>
        <p:spPr>
          <a:xfrm rot="5397851">
            <a:off x="11364980" y="41734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633" name="Google Shape;1633;p32">
            <a:hlinkClick r:id="" action="ppaction://noaction"/>
          </p:cNvPr>
          <p:cNvSpPr/>
          <p:nvPr/>
        </p:nvSpPr>
        <p:spPr>
          <a:xfrm rot="5397851">
            <a:off x="11364980" y="51335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634" name="Google Shape;1634;p32">
            <a:hlinkClick r:id="" action="ppaction://noaction"/>
          </p:cNvPr>
          <p:cNvSpPr/>
          <p:nvPr/>
        </p:nvSpPr>
        <p:spPr>
          <a:xfrm rot="5397851">
            <a:off x="11364980" y="60936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635" name="Google Shape;1635;p32"/>
          <p:cNvSpPr txBox="1">
            <a:spLocks noGrp="1"/>
          </p:cNvSpPr>
          <p:nvPr>
            <p:ph type="title" idx="4294967295"/>
          </p:nvPr>
        </p:nvSpPr>
        <p:spPr>
          <a:xfrm>
            <a:off x="5618325" y="186550"/>
            <a:ext cx="5755500" cy="1112700"/>
          </a:xfrm>
          <a:prstGeom prst="rect">
            <a:avLst/>
          </a:prstGeom>
          <a:solidFill>
            <a:srgbClr val="0606BA"/>
          </a:solidFill>
        </p:spPr>
        <p:txBody>
          <a:bodyPr spcFirstLastPara="1" wrap="square" lIns="121900" tIns="121900" rIns="121900" bIns="121900" anchor="t" anchorCtr="0">
            <a:noAutofit/>
          </a:bodyPr>
          <a:lstStyle/>
          <a:p>
            <a:pPr marL="0" lvl="0" indent="0" algn="ctr" rtl="0">
              <a:spcBef>
                <a:spcPts val="0"/>
              </a:spcBef>
              <a:spcAft>
                <a:spcPts val="0"/>
              </a:spcAft>
              <a:buNone/>
            </a:pPr>
            <a:r>
              <a:rPr lang="en" sz="3000" b="1">
                <a:solidFill>
                  <a:srgbClr val="F2F2F2"/>
                </a:solidFill>
                <a:latin typeface="Merriweather"/>
                <a:ea typeface="Merriweather"/>
                <a:cs typeface="Merriweather"/>
                <a:sym typeface="Merriweather"/>
              </a:rPr>
              <a:t>The Design Thinking Process</a:t>
            </a:r>
            <a:endParaRPr sz="1200" b="1">
              <a:latin typeface="Merriweather"/>
              <a:ea typeface="Merriweather"/>
              <a:cs typeface="Merriweather"/>
              <a:sym typeface="Merriweather"/>
            </a:endParaRPr>
          </a:p>
        </p:txBody>
      </p:sp>
      <p:sp>
        <p:nvSpPr>
          <p:cNvPr id="1636" name="Google Shape;1636;p32"/>
          <p:cNvSpPr txBox="1"/>
          <p:nvPr/>
        </p:nvSpPr>
        <p:spPr>
          <a:xfrm>
            <a:off x="6306475" y="1448225"/>
            <a:ext cx="5046600" cy="3205200"/>
          </a:xfrm>
          <a:prstGeom prst="rect">
            <a:avLst/>
          </a:prstGeom>
          <a:noFill/>
          <a:ln>
            <a:noFill/>
          </a:ln>
        </p:spPr>
        <p:txBody>
          <a:bodyPr spcFirstLastPara="1" wrap="square" lIns="91425" tIns="91425" rIns="91425" bIns="91425" anchor="t" anchorCtr="0">
            <a:spAutoFit/>
          </a:bodyPr>
          <a:lstStyle/>
          <a:p>
            <a:pPr marL="457200" lvl="0" indent="-342900" algn="l" rtl="0">
              <a:lnSpc>
                <a:spcPct val="115000"/>
              </a:lnSpc>
              <a:spcBef>
                <a:spcPts val="0"/>
              </a:spcBef>
              <a:spcAft>
                <a:spcPts val="0"/>
              </a:spcAft>
              <a:buClr>
                <a:srgbClr val="248CC8"/>
              </a:buClr>
              <a:buSzPts val="1800"/>
              <a:buAutoNum type="arabicPeriod"/>
            </a:pPr>
            <a:r>
              <a:rPr lang="en" sz="1800" b="1">
                <a:solidFill>
                  <a:srgbClr val="248CC8"/>
                </a:solidFill>
              </a:rPr>
              <a:t>Overview of Notes: </a:t>
            </a:r>
            <a:endParaRPr sz="1800" b="1">
              <a:solidFill>
                <a:srgbClr val="248CC8"/>
              </a:solidFill>
            </a:endParaRPr>
          </a:p>
          <a:p>
            <a:pPr marL="457200" lvl="0" indent="0" algn="l" rtl="0">
              <a:lnSpc>
                <a:spcPct val="115000"/>
              </a:lnSpc>
              <a:spcBef>
                <a:spcPts val="0"/>
              </a:spcBef>
              <a:spcAft>
                <a:spcPts val="0"/>
              </a:spcAft>
              <a:buNone/>
            </a:pPr>
            <a:r>
              <a:rPr lang="en" sz="1800">
                <a:solidFill>
                  <a:srgbClr val="252525"/>
                </a:solidFill>
              </a:rPr>
              <a:t>The 7 Design Thinking Process Steps</a:t>
            </a:r>
            <a:endParaRPr sz="1800">
              <a:solidFill>
                <a:srgbClr val="252525"/>
              </a:solidFill>
            </a:endParaRPr>
          </a:p>
          <a:p>
            <a:pPr marL="457200" lvl="0" indent="0" algn="l" rtl="0">
              <a:lnSpc>
                <a:spcPct val="115000"/>
              </a:lnSpc>
              <a:spcBef>
                <a:spcPts val="1000"/>
              </a:spcBef>
              <a:spcAft>
                <a:spcPts val="0"/>
              </a:spcAft>
              <a:buNone/>
            </a:pPr>
            <a:endParaRPr sz="1800">
              <a:solidFill>
                <a:srgbClr val="252525"/>
              </a:solidFill>
            </a:endParaRPr>
          </a:p>
          <a:p>
            <a:pPr marL="457200" lvl="0" indent="0" algn="l" rtl="0">
              <a:lnSpc>
                <a:spcPct val="115000"/>
              </a:lnSpc>
              <a:spcBef>
                <a:spcPts val="1000"/>
              </a:spcBef>
              <a:spcAft>
                <a:spcPts val="0"/>
              </a:spcAft>
              <a:buNone/>
            </a:pPr>
            <a:endParaRPr sz="1800">
              <a:solidFill>
                <a:srgbClr val="252525"/>
              </a:solidFill>
            </a:endParaRPr>
          </a:p>
          <a:p>
            <a:pPr marL="457200" lvl="0" indent="0" algn="l" rtl="0">
              <a:lnSpc>
                <a:spcPct val="115000"/>
              </a:lnSpc>
              <a:spcBef>
                <a:spcPts val="1000"/>
              </a:spcBef>
              <a:spcAft>
                <a:spcPts val="0"/>
              </a:spcAft>
              <a:buNone/>
            </a:pPr>
            <a:endParaRPr sz="1800">
              <a:solidFill>
                <a:srgbClr val="252525"/>
              </a:solidFill>
            </a:endParaRPr>
          </a:p>
          <a:p>
            <a:pPr marL="457200" lvl="0" indent="-342900" algn="l" rtl="0">
              <a:lnSpc>
                <a:spcPct val="115000"/>
              </a:lnSpc>
              <a:spcBef>
                <a:spcPts val="1000"/>
              </a:spcBef>
              <a:spcAft>
                <a:spcPts val="0"/>
              </a:spcAft>
              <a:buClr>
                <a:srgbClr val="000000"/>
              </a:buClr>
              <a:buSzPts val="1800"/>
              <a:buAutoNum type="arabicPeriod"/>
            </a:pPr>
            <a:r>
              <a:rPr lang="en" sz="1800" b="1"/>
              <a:t>What is the </a:t>
            </a:r>
            <a:r>
              <a:rPr lang="en" sz="1800" b="1" i="1"/>
              <a:t>problem or idea </a:t>
            </a:r>
            <a:r>
              <a:rPr lang="en" sz="1800" b="1"/>
              <a:t>for this project? </a:t>
            </a:r>
            <a:r>
              <a:rPr lang="en" sz="1800"/>
              <a:t>(Write it down)</a:t>
            </a:r>
            <a:endParaRPr sz="1800"/>
          </a:p>
          <a:p>
            <a:pPr marL="0" lvl="0" indent="0" algn="l" rtl="0">
              <a:lnSpc>
                <a:spcPct val="115000"/>
              </a:lnSpc>
              <a:spcBef>
                <a:spcPts val="0"/>
              </a:spcBef>
              <a:spcAft>
                <a:spcPts val="0"/>
              </a:spcAft>
              <a:buNone/>
            </a:pPr>
            <a:endParaRPr sz="1800">
              <a:solidFill>
                <a:schemeClr val="dk1"/>
              </a:solidFill>
            </a:endParaRPr>
          </a:p>
        </p:txBody>
      </p:sp>
      <p:sp>
        <p:nvSpPr>
          <p:cNvPr id="1637" name="Google Shape;1637;p32"/>
          <p:cNvSpPr txBox="1"/>
          <p:nvPr/>
        </p:nvSpPr>
        <p:spPr>
          <a:xfrm>
            <a:off x="6173525" y="4526600"/>
            <a:ext cx="5348100" cy="2091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b="1">
                <a:solidFill>
                  <a:schemeClr val="dk1"/>
                </a:solidFill>
              </a:rPr>
              <a:t>The Problem or Idea Defined:</a:t>
            </a:r>
            <a:endParaRPr sz="2400" b="1">
              <a:solidFill>
                <a:schemeClr val="dk1"/>
              </a:solidFill>
            </a:endParaRPr>
          </a:p>
          <a:p>
            <a:pPr marL="0" lvl="0" indent="0" algn="l" rtl="0">
              <a:lnSpc>
                <a:spcPct val="115000"/>
              </a:lnSpc>
              <a:spcBef>
                <a:spcPts val="1000"/>
              </a:spcBef>
              <a:spcAft>
                <a:spcPts val="1000"/>
              </a:spcAft>
              <a:buNone/>
            </a:pPr>
            <a:r>
              <a:rPr lang="en" sz="1800" b="1">
                <a:solidFill>
                  <a:srgbClr val="0606BA"/>
                </a:solidFill>
              </a:rPr>
              <a:t>How can I create a work of art that illustrates a gumball machine filled with anything about me and my family instead of gumballs, place my gumball machine in a related environment, and complete my work with color?</a:t>
            </a:r>
            <a:endParaRPr sz="2400" b="1">
              <a:solidFill>
                <a:srgbClr val="0606BA"/>
              </a:solidFill>
            </a:endParaRPr>
          </a:p>
        </p:txBody>
      </p:sp>
      <p:sp>
        <p:nvSpPr>
          <p:cNvPr id="1638" name="Google Shape;1638;p32"/>
          <p:cNvSpPr/>
          <p:nvPr/>
        </p:nvSpPr>
        <p:spPr>
          <a:xfrm>
            <a:off x="9580775" y="3909094"/>
            <a:ext cx="334500" cy="744300"/>
          </a:xfrm>
          <a:prstGeom prst="downArrow">
            <a:avLst>
              <a:gd name="adj1" fmla="val 50000"/>
              <a:gd name="adj2" fmla="val 50000"/>
            </a:avLst>
          </a:prstGeom>
          <a:solidFill>
            <a:srgbClr val="00B05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Semi Condensed"/>
              <a:ea typeface="Barlow Semi Condensed"/>
              <a:cs typeface="Barlow Semi Condensed"/>
              <a:sym typeface="Barlow Semi Condensed"/>
            </a:endParaRPr>
          </a:p>
        </p:txBody>
      </p:sp>
      <p:sp>
        <p:nvSpPr>
          <p:cNvPr id="1639" name="Google Shape;1639;p32"/>
          <p:cNvSpPr txBox="1"/>
          <p:nvPr/>
        </p:nvSpPr>
        <p:spPr>
          <a:xfrm>
            <a:off x="9479033" y="3019509"/>
            <a:ext cx="16959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rgbClr val="248CC8"/>
                </a:solidFill>
              </a:rPr>
              <a:t>Step 1</a:t>
            </a:r>
            <a:endParaRPr sz="1800" b="1">
              <a:solidFill>
                <a:srgbClr val="248CC8"/>
              </a:solidFill>
            </a:endParaRPr>
          </a:p>
        </p:txBody>
      </p:sp>
      <p:sp>
        <p:nvSpPr>
          <p:cNvPr id="1640" name="Google Shape;1640;p32"/>
          <p:cNvSpPr txBox="1"/>
          <p:nvPr/>
        </p:nvSpPr>
        <p:spPr>
          <a:xfrm>
            <a:off x="7329750" y="2362188"/>
            <a:ext cx="3000000" cy="12930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1200"/>
              </a:spcBef>
              <a:spcAft>
                <a:spcPts val="1200"/>
              </a:spcAft>
              <a:buNone/>
            </a:pPr>
            <a:r>
              <a:rPr lang="en" sz="7200">
                <a:solidFill>
                  <a:schemeClr val="dk1"/>
                </a:solidFill>
                <a:latin typeface="Anton"/>
                <a:ea typeface="Anton"/>
                <a:cs typeface="Anton"/>
                <a:sym typeface="Anton"/>
              </a:rPr>
              <a:t>ASK</a:t>
            </a:r>
            <a:endParaRPr sz="7200">
              <a:solidFill>
                <a:schemeClr val="dk1"/>
              </a:solidFill>
              <a:latin typeface="Anton"/>
              <a:ea typeface="Anton"/>
              <a:cs typeface="Anton"/>
              <a:sym typeface="Anton"/>
            </a:endParaRPr>
          </a:p>
        </p:txBody>
      </p:sp>
      <p:pic>
        <p:nvPicPr>
          <p:cNvPr id="1641" name="Google Shape;1641;p32"/>
          <p:cNvPicPr preferRelativeResize="0"/>
          <p:nvPr/>
        </p:nvPicPr>
        <p:blipFill rotWithShape="1">
          <a:blip r:embed="rId5">
            <a:alphaModFix/>
          </a:blip>
          <a:srcRect l="6117" t="4698" r="5355"/>
          <a:stretch/>
        </p:blipFill>
        <p:spPr>
          <a:xfrm>
            <a:off x="635513" y="1689638"/>
            <a:ext cx="5225986" cy="30271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45"/>
        <p:cNvGrpSpPr/>
        <p:nvPr/>
      </p:nvGrpSpPr>
      <p:grpSpPr>
        <a:xfrm>
          <a:off x="0" y="0"/>
          <a:ext cx="0" cy="0"/>
          <a:chOff x="0" y="0"/>
          <a:chExt cx="0" cy="0"/>
        </a:xfrm>
      </p:grpSpPr>
      <p:sp>
        <p:nvSpPr>
          <p:cNvPr id="1646" name="Google Shape;1646;p33"/>
          <p:cNvSpPr/>
          <p:nvPr/>
        </p:nvSpPr>
        <p:spPr>
          <a:xfrm>
            <a:off x="5777025" y="78475"/>
            <a:ext cx="687300" cy="67107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7" name="Google Shape;1647;p33">
            <a:hlinkClick r:id="" action="ppaction://hlinkshowjump?jump=nextslide"/>
          </p:cNvPr>
          <p:cNvSpPr/>
          <p:nvPr/>
        </p:nvSpPr>
        <p:spPr>
          <a:xfrm rot="5397851">
            <a:off x="11364980" y="3330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648" name="Google Shape;1648;p33">
            <a:hlinkClick r:id="" action="ppaction://noaction"/>
          </p:cNvPr>
          <p:cNvSpPr/>
          <p:nvPr/>
        </p:nvSpPr>
        <p:spPr>
          <a:xfrm rot="5397851">
            <a:off x="11364980" y="12931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649" name="Google Shape;1649;p33">
            <a:hlinkClick r:id="" action="ppaction://noaction"/>
          </p:cNvPr>
          <p:cNvSpPr/>
          <p:nvPr/>
        </p:nvSpPr>
        <p:spPr>
          <a:xfrm rot="5397851">
            <a:off x="11364980" y="22532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650" name="Google Shape;1650;p33">
            <a:hlinkClick r:id="" action="ppaction://noaction"/>
          </p:cNvPr>
          <p:cNvSpPr/>
          <p:nvPr/>
        </p:nvSpPr>
        <p:spPr>
          <a:xfrm rot="5397851">
            <a:off x="11364980" y="32133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651" name="Google Shape;1651;p33">
            <a:hlinkClick r:id="" action="ppaction://noaction"/>
          </p:cNvPr>
          <p:cNvSpPr/>
          <p:nvPr/>
        </p:nvSpPr>
        <p:spPr>
          <a:xfrm rot="5397851">
            <a:off x="11364980" y="41734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652" name="Google Shape;1652;p33">
            <a:hlinkClick r:id="" action="ppaction://noaction"/>
          </p:cNvPr>
          <p:cNvSpPr/>
          <p:nvPr/>
        </p:nvSpPr>
        <p:spPr>
          <a:xfrm rot="5397851">
            <a:off x="11364980" y="51335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653" name="Google Shape;1653;p33">
            <a:hlinkClick r:id="" action="ppaction://noaction"/>
          </p:cNvPr>
          <p:cNvSpPr/>
          <p:nvPr/>
        </p:nvSpPr>
        <p:spPr>
          <a:xfrm rot="5397851">
            <a:off x="11364980" y="60936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654" name="Google Shape;1654;p33"/>
          <p:cNvSpPr txBox="1"/>
          <p:nvPr/>
        </p:nvSpPr>
        <p:spPr>
          <a:xfrm>
            <a:off x="678075" y="2637000"/>
            <a:ext cx="4972800" cy="3102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800" b="1">
                <a:solidFill>
                  <a:schemeClr val="dk1"/>
                </a:solidFill>
                <a:latin typeface="Barlow Semi Condensed"/>
                <a:ea typeface="Barlow Semi Condensed"/>
                <a:cs typeface="Barlow Semi Condensed"/>
                <a:sym typeface="Barlow Semi Condensed"/>
              </a:rPr>
              <a:t>What are the final project expectations (criteria) ?</a:t>
            </a:r>
            <a:endParaRPr sz="1800" b="1">
              <a:solidFill>
                <a:schemeClr val="dk1"/>
              </a:solidFill>
              <a:latin typeface="Barlow Semi Condensed"/>
              <a:ea typeface="Barlow Semi Condensed"/>
              <a:cs typeface="Barlow Semi Condensed"/>
              <a:sym typeface="Barlow Semi Condensed"/>
            </a:endParaRPr>
          </a:p>
          <a:p>
            <a:pPr marL="457200" lvl="0" indent="-342900" algn="l" rtl="0">
              <a:lnSpc>
                <a:spcPct val="115000"/>
              </a:lnSpc>
              <a:spcBef>
                <a:spcPts val="1000"/>
              </a:spcBef>
              <a:spcAft>
                <a:spcPts val="0"/>
              </a:spcAft>
              <a:buClr>
                <a:schemeClr val="dk1"/>
              </a:buClr>
              <a:buSzPts val="1800"/>
              <a:buChar char="●"/>
            </a:pPr>
            <a:r>
              <a:rPr lang="en" sz="1800">
                <a:solidFill>
                  <a:schemeClr val="dk1"/>
                </a:solidFill>
              </a:rPr>
              <a:t>I need a gumball machine filled with anything about myself and my family.</a:t>
            </a:r>
            <a:endParaRPr sz="1800">
              <a:solidFill>
                <a:schemeClr val="dk1"/>
              </a:solidFill>
            </a:endParaRPr>
          </a:p>
          <a:p>
            <a:pPr marL="457200" lvl="0" indent="-342900" algn="l" rtl="0">
              <a:lnSpc>
                <a:spcPct val="115000"/>
              </a:lnSpc>
              <a:spcBef>
                <a:spcPts val="0"/>
              </a:spcBef>
              <a:spcAft>
                <a:spcPts val="0"/>
              </a:spcAft>
              <a:buClr>
                <a:schemeClr val="dk1"/>
              </a:buClr>
              <a:buSzPts val="1800"/>
              <a:buChar char="●"/>
            </a:pPr>
            <a:r>
              <a:rPr lang="en" sz="1800">
                <a:solidFill>
                  <a:schemeClr val="dk1"/>
                </a:solidFill>
              </a:rPr>
              <a:t>I need my gumball machine to have a background environment.</a:t>
            </a:r>
            <a:endParaRPr sz="1800">
              <a:solidFill>
                <a:schemeClr val="dk1"/>
              </a:solidFill>
            </a:endParaRPr>
          </a:p>
          <a:p>
            <a:pPr marL="457200" lvl="0" indent="-342900" algn="l" rtl="0">
              <a:lnSpc>
                <a:spcPct val="115000"/>
              </a:lnSpc>
              <a:spcBef>
                <a:spcPts val="0"/>
              </a:spcBef>
              <a:spcAft>
                <a:spcPts val="0"/>
              </a:spcAft>
              <a:buClr>
                <a:schemeClr val="dk1"/>
              </a:buClr>
              <a:buSzPts val="1800"/>
              <a:buChar char="●"/>
            </a:pPr>
            <a:r>
              <a:rPr lang="en" sz="1800">
                <a:solidFill>
                  <a:schemeClr val="dk1"/>
                </a:solidFill>
              </a:rPr>
              <a:t>I need my final project to be completed in color.</a:t>
            </a:r>
            <a:endParaRPr sz="1800">
              <a:solidFill>
                <a:schemeClr val="dk1"/>
              </a:solidFill>
            </a:endParaRPr>
          </a:p>
          <a:p>
            <a:pPr marL="457200" lvl="0" indent="-342900" algn="l" rtl="0">
              <a:lnSpc>
                <a:spcPct val="115000"/>
              </a:lnSpc>
              <a:spcBef>
                <a:spcPts val="0"/>
              </a:spcBef>
              <a:spcAft>
                <a:spcPts val="0"/>
              </a:spcAft>
              <a:buClr>
                <a:schemeClr val="dk1"/>
              </a:buClr>
              <a:buSzPts val="1800"/>
              <a:buChar char="●"/>
            </a:pPr>
            <a:r>
              <a:rPr lang="en" sz="1800">
                <a:solidFill>
                  <a:schemeClr val="dk1"/>
                </a:solidFill>
              </a:rPr>
              <a:t>My color options are colored pencil and watercolor paint. </a:t>
            </a:r>
            <a:endParaRPr sz="1800">
              <a:solidFill>
                <a:schemeClr val="dk1"/>
              </a:solidFill>
            </a:endParaRPr>
          </a:p>
        </p:txBody>
      </p:sp>
      <p:sp>
        <p:nvSpPr>
          <p:cNvPr id="1655" name="Google Shape;1655;p33"/>
          <p:cNvSpPr txBox="1"/>
          <p:nvPr/>
        </p:nvSpPr>
        <p:spPr>
          <a:xfrm>
            <a:off x="3695783" y="2022909"/>
            <a:ext cx="16959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rgbClr val="00B050"/>
                </a:solidFill>
              </a:rPr>
              <a:t>Step 2</a:t>
            </a:r>
            <a:endParaRPr sz="1800" b="1">
              <a:solidFill>
                <a:srgbClr val="00B050"/>
              </a:solidFill>
            </a:endParaRPr>
          </a:p>
        </p:txBody>
      </p:sp>
      <p:sp>
        <p:nvSpPr>
          <p:cNvPr id="1656" name="Google Shape;1656;p33"/>
          <p:cNvSpPr txBox="1"/>
          <p:nvPr/>
        </p:nvSpPr>
        <p:spPr>
          <a:xfrm>
            <a:off x="773675" y="1393338"/>
            <a:ext cx="3000000" cy="12930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1200"/>
              </a:spcBef>
              <a:spcAft>
                <a:spcPts val="1200"/>
              </a:spcAft>
              <a:buNone/>
            </a:pPr>
            <a:r>
              <a:rPr lang="en" sz="7200">
                <a:solidFill>
                  <a:schemeClr val="dk1"/>
                </a:solidFill>
                <a:latin typeface="Anton"/>
                <a:ea typeface="Anton"/>
                <a:cs typeface="Anton"/>
                <a:sym typeface="Anton"/>
              </a:rPr>
              <a:t>IMAGINE</a:t>
            </a:r>
            <a:endParaRPr sz="7200">
              <a:solidFill>
                <a:schemeClr val="dk1"/>
              </a:solidFill>
              <a:latin typeface="Anton"/>
              <a:ea typeface="Anton"/>
              <a:cs typeface="Anton"/>
              <a:sym typeface="Anton"/>
            </a:endParaRPr>
          </a:p>
        </p:txBody>
      </p:sp>
      <p:sp>
        <p:nvSpPr>
          <p:cNvPr id="1657" name="Google Shape;1657;p33"/>
          <p:cNvSpPr/>
          <p:nvPr/>
        </p:nvSpPr>
        <p:spPr>
          <a:xfrm>
            <a:off x="5776588" y="66750"/>
            <a:ext cx="5883300" cy="6724500"/>
          </a:xfrm>
          <a:prstGeom prst="rect">
            <a:avLst/>
          </a:prstGeom>
          <a:solidFill>
            <a:srgbClr val="0606BA"/>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Semi Condensed"/>
              <a:ea typeface="Barlow Semi Condensed"/>
              <a:cs typeface="Barlow Semi Condensed"/>
              <a:sym typeface="Barlow Semi Condensed"/>
            </a:endParaRPr>
          </a:p>
        </p:txBody>
      </p:sp>
      <p:sp>
        <p:nvSpPr>
          <p:cNvPr id="1658" name="Google Shape;1658;p33"/>
          <p:cNvSpPr txBox="1">
            <a:spLocks noGrp="1"/>
          </p:cNvSpPr>
          <p:nvPr>
            <p:ph type="title"/>
          </p:nvPr>
        </p:nvSpPr>
        <p:spPr>
          <a:xfrm>
            <a:off x="824575" y="186550"/>
            <a:ext cx="5550600" cy="1146600"/>
          </a:xfrm>
          <a:prstGeom prst="rect">
            <a:avLst/>
          </a:prstGeom>
          <a:solidFill>
            <a:srgbClr val="248CC8"/>
          </a:solidFill>
        </p:spPr>
        <p:txBody>
          <a:bodyPr spcFirstLastPara="1" wrap="square" lIns="121900" tIns="121900" rIns="121900" bIns="121900" anchor="t" anchorCtr="0">
            <a:noAutofit/>
          </a:bodyPr>
          <a:lstStyle/>
          <a:p>
            <a:pPr marL="0" lvl="0" indent="0" algn="ctr" rtl="0">
              <a:spcBef>
                <a:spcPts val="0"/>
              </a:spcBef>
              <a:spcAft>
                <a:spcPts val="0"/>
              </a:spcAft>
              <a:buNone/>
            </a:pPr>
            <a:r>
              <a:rPr lang="en" sz="3000" b="1">
                <a:solidFill>
                  <a:srgbClr val="F2F2F2"/>
                </a:solidFill>
                <a:latin typeface="Merriweather"/>
                <a:ea typeface="Merriweather"/>
                <a:cs typeface="Merriweather"/>
                <a:sym typeface="Merriweather"/>
              </a:rPr>
              <a:t>RESEARCH &amp; GATHER INFORMATION</a:t>
            </a:r>
            <a:endParaRPr sz="1200" b="1">
              <a:latin typeface="Merriweather"/>
              <a:ea typeface="Merriweather"/>
              <a:cs typeface="Merriweather"/>
              <a:sym typeface="Merriweather"/>
            </a:endParaRPr>
          </a:p>
        </p:txBody>
      </p:sp>
      <p:sp>
        <p:nvSpPr>
          <p:cNvPr id="1659" name="Google Shape;1659;p33"/>
          <p:cNvSpPr txBox="1"/>
          <p:nvPr/>
        </p:nvSpPr>
        <p:spPr>
          <a:xfrm>
            <a:off x="6004900" y="6197175"/>
            <a:ext cx="5440500" cy="461700"/>
          </a:xfrm>
          <a:prstGeom prst="rect">
            <a:avLst/>
          </a:prstGeom>
          <a:solidFill>
            <a:srgbClr val="FFCB25"/>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a:solidFill>
                  <a:schemeClr val="dk1"/>
                </a:solidFill>
                <a:latin typeface="Barlow Semi Condensed"/>
                <a:ea typeface="Barlow Semi Condensed"/>
                <a:cs typeface="Barlow Semi Condensed"/>
                <a:sym typeface="Barlow Semi Condensed"/>
              </a:rPr>
              <a:t>THIS IS REQUIRED TO MOVE FORWARD IN THIS PROJECT</a:t>
            </a:r>
            <a:endParaRPr sz="1800">
              <a:solidFill>
                <a:schemeClr val="dk1"/>
              </a:solidFill>
              <a:latin typeface="Barlow Semi Condensed"/>
              <a:ea typeface="Barlow Semi Condensed"/>
              <a:cs typeface="Barlow Semi Condensed"/>
              <a:sym typeface="Barlow Semi Condensed"/>
            </a:endParaRPr>
          </a:p>
        </p:txBody>
      </p:sp>
      <p:pic>
        <p:nvPicPr>
          <p:cNvPr id="1660" name="Google Shape;1660;p33"/>
          <p:cNvPicPr preferRelativeResize="0"/>
          <p:nvPr/>
        </p:nvPicPr>
        <p:blipFill>
          <a:blip r:embed="rId3">
            <a:alphaModFix/>
          </a:blip>
          <a:stretch>
            <a:fillRect/>
          </a:stretch>
        </p:blipFill>
        <p:spPr>
          <a:xfrm>
            <a:off x="6687625" y="3600825"/>
            <a:ext cx="4075050" cy="2449750"/>
          </a:xfrm>
          <a:prstGeom prst="rect">
            <a:avLst/>
          </a:prstGeom>
          <a:noFill/>
          <a:ln>
            <a:noFill/>
          </a:ln>
        </p:spPr>
      </p:pic>
      <p:sp>
        <p:nvSpPr>
          <p:cNvPr id="1661" name="Google Shape;1661;p33"/>
          <p:cNvSpPr txBox="1"/>
          <p:nvPr/>
        </p:nvSpPr>
        <p:spPr>
          <a:xfrm>
            <a:off x="6515601" y="84024"/>
            <a:ext cx="4972800" cy="3893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400" b="1">
                <a:solidFill>
                  <a:srgbClr val="00B050"/>
                </a:solidFill>
                <a:latin typeface="Barlow Semi Condensed"/>
                <a:ea typeface="Barlow Semi Condensed"/>
                <a:cs typeface="Barlow Semi Condensed"/>
                <a:sym typeface="Barlow Semi Condensed"/>
              </a:rPr>
              <a:t>Research &amp; Investigate!!!</a:t>
            </a:r>
            <a:endParaRPr sz="2400" b="1">
              <a:solidFill>
                <a:srgbClr val="00B050"/>
              </a:solidFill>
              <a:latin typeface="Barlow Semi Condensed"/>
              <a:ea typeface="Barlow Semi Condensed"/>
              <a:cs typeface="Barlow Semi Condensed"/>
              <a:sym typeface="Barlow Semi Condensed"/>
            </a:endParaRPr>
          </a:p>
          <a:p>
            <a:pPr marL="457200" lvl="0" indent="-342900" algn="l" rtl="0">
              <a:lnSpc>
                <a:spcPct val="115000"/>
              </a:lnSpc>
              <a:spcBef>
                <a:spcPts val="1000"/>
              </a:spcBef>
              <a:spcAft>
                <a:spcPts val="0"/>
              </a:spcAft>
              <a:buClr>
                <a:srgbClr val="F2F2F2"/>
              </a:buClr>
              <a:buSzPts val="1800"/>
              <a:buChar char="●"/>
            </a:pPr>
            <a:r>
              <a:rPr lang="en" sz="1800">
                <a:solidFill>
                  <a:srgbClr val="F2F2F2"/>
                </a:solidFill>
              </a:rPr>
              <a:t>What type/style of gumball machine?</a:t>
            </a:r>
            <a:endParaRPr sz="1800">
              <a:solidFill>
                <a:srgbClr val="F2F2F2"/>
              </a:solidFill>
            </a:endParaRPr>
          </a:p>
          <a:p>
            <a:pPr marL="457200" lvl="0" indent="-342900" algn="l" rtl="0">
              <a:lnSpc>
                <a:spcPct val="115000"/>
              </a:lnSpc>
              <a:spcBef>
                <a:spcPts val="0"/>
              </a:spcBef>
              <a:spcAft>
                <a:spcPts val="0"/>
              </a:spcAft>
              <a:buClr>
                <a:srgbClr val="F2F2F2"/>
              </a:buClr>
              <a:buSzPts val="1800"/>
              <a:buChar char="●"/>
            </a:pPr>
            <a:r>
              <a:rPr lang="en" sz="1800">
                <a:solidFill>
                  <a:srgbClr val="F2F2F2"/>
                </a:solidFill>
              </a:rPr>
              <a:t>What are things about myself and my family that I want to include? What is our story?</a:t>
            </a:r>
            <a:endParaRPr sz="1800">
              <a:solidFill>
                <a:srgbClr val="F2F2F2"/>
              </a:solidFill>
            </a:endParaRPr>
          </a:p>
          <a:p>
            <a:pPr marL="457200" lvl="0" indent="-342900" algn="l" rtl="0">
              <a:lnSpc>
                <a:spcPct val="115000"/>
              </a:lnSpc>
              <a:spcBef>
                <a:spcPts val="0"/>
              </a:spcBef>
              <a:spcAft>
                <a:spcPts val="0"/>
              </a:spcAft>
              <a:buClr>
                <a:srgbClr val="F2F2F2"/>
              </a:buClr>
              <a:buSzPts val="1800"/>
              <a:buChar char="●"/>
            </a:pPr>
            <a:r>
              <a:rPr lang="en" sz="1800">
                <a:solidFill>
                  <a:srgbClr val="F2F2F2"/>
                </a:solidFill>
              </a:rPr>
              <a:t>What kind of environment do I think fits my gumball machine and what’s inside?</a:t>
            </a:r>
            <a:endParaRPr sz="1800">
              <a:solidFill>
                <a:srgbClr val="F2F2F2"/>
              </a:solidFill>
            </a:endParaRPr>
          </a:p>
          <a:p>
            <a:pPr marL="457200" lvl="0" indent="-342900" algn="l" rtl="0">
              <a:lnSpc>
                <a:spcPct val="115000"/>
              </a:lnSpc>
              <a:spcBef>
                <a:spcPts val="0"/>
              </a:spcBef>
              <a:spcAft>
                <a:spcPts val="0"/>
              </a:spcAft>
              <a:buClr>
                <a:srgbClr val="F2F2F2"/>
              </a:buClr>
              <a:buSzPts val="1800"/>
              <a:buChar char="●"/>
            </a:pPr>
            <a:r>
              <a:rPr lang="en" sz="1800">
                <a:solidFill>
                  <a:srgbClr val="F2F2F2"/>
                </a:solidFill>
              </a:rPr>
              <a:t>How do I want to add color? Colored pencil or watercolor, or both? How will it be done?</a:t>
            </a:r>
            <a:endParaRPr sz="1800">
              <a:solidFill>
                <a:srgbClr val="F2F2F2"/>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65"/>
        <p:cNvGrpSpPr/>
        <p:nvPr/>
      </p:nvGrpSpPr>
      <p:grpSpPr>
        <a:xfrm>
          <a:off x="0" y="0"/>
          <a:ext cx="0" cy="0"/>
          <a:chOff x="0" y="0"/>
          <a:chExt cx="0" cy="0"/>
        </a:xfrm>
      </p:grpSpPr>
      <p:sp>
        <p:nvSpPr>
          <p:cNvPr id="1666" name="Google Shape;1666;p34"/>
          <p:cNvSpPr/>
          <p:nvPr/>
        </p:nvSpPr>
        <p:spPr>
          <a:xfrm>
            <a:off x="5777025" y="78475"/>
            <a:ext cx="687300" cy="67107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7" name="Google Shape;1667;p34">
            <a:hlinkClick r:id="" action="ppaction://hlinkshowjump?jump=nextslide"/>
          </p:cNvPr>
          <p:cNvSpPr/>
          <p:nvPr/>
        </p:nvSpPr>
        <p:spPr>
          <a:xfrm rot="5397851">
            <a:off x="11364980" y="3330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668" name="Google Shape;1668;p34">
            <a:hlinkClick r:id="" action="ppaction://noaction"/>
          </p:cNvPr>
          <p:cNvSpPr/>
          <p:nvPr/>
        </p:nvSpPr>
        <p:spPr>
          <a:xfrm rot="5397851">
            <a:off x="11364980" y="12931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669" name="Google Shape;1669;p34">
            <a:hlinkClick r:id="" action="ppaction://noaction"/>
          </p:cNvPr>
          <p:cNvSpPr/>
          <p:nvPr/>
        </p:nvSpPr>
        <p:spPr>
          <a:xfrm rot="5397851">
            <a:off x="11364980" y="22532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670" name="Google Shape;1670;p34">
            <a:hlinkClick r:id="" action="ppaction://noaction"/>
          </p:cNvPr>
          <p:cNvSpPr/>
          <p:nvPr/>
        </p:nvSpPr>
        <p:spPr>
          <a:xfrm rot="5397851">
            <a:off x="11364980" y="32133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671" name="Google Shape;1671;p34">
            <a:hlinkClick r:id="" action="ppaction://noaction"/>
          </p:cNvPr>
          <p:cNvSpPr/>
          <p:nvPr/>
        </p:nvSpPr>
        <p:spPr>
          <a:xfrm rot="5397851">
            <a:off x="11364980" y="41734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672" name="Google Shape;1672;p34">
            <a:hlinkClick r:id="" action="ppaction://noaction"/>
          </p:cNvPr>
          <p:cNvSpPr/>
          <p:nvPr/>
        </p:nvSpPr>
        <p:spPr>
          <a:xfrm rot="5397851">
            <a:off x="11364980" y="51335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673" name="Google Shape;1673;p34">
            <a:hlinkClick r:id="" action="ppaction://noaction"/>
          </p:cNvPr>
          <p:cNvSpPr/>
          <p:nvPr/>
        </p:nvSpPr>
        <p:spPr>
          <a:xfrm rot="5397851">
            <a:off x="11364980" y="60936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674" name="Google Shape;1674;p34"/>
          <p:cNvSpPr txBox="1"/>
          <p:nvPr/>
        </p:nvSpPr>
        <p:spPr>
          <a:xfrm>
            <a:off x="584975" y="2560375"/>
            <a:ext cx="5140200" cy="4228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800" b="1">
                <a:solidFill>
                  <a:srgbClr val="0606BA"/>
                </a:solidFill>
                <a:latin typeface="Barlow Semi Condensed"/>
                <a:ea typeface="Barlow Semi Condensed"/>
                <a:cs typeface="Barlow Semi Condensed"/>
                <a:sym typeface="Barlow Semi Condensed"/>
              </a:rPr>
              <a:t>Based on your research…</a:t>
            </a:r>
            <a:endParaRPr sz="1800" b="1">
              <a:solidFill>
                <a:srgbClr val="0606BA"/>
              </a:solidFill>
              <a:latin typeface="Barlow Semi Condensed"/>
              <a:ea typeface="Barlow Semi Condensed"/>
              <a:cs typeface="Barlow Semi Condensed"/>
              <a:sym typeface="Barlow Semi Condensed"/>
            </a:endParaRPr>
          </a:p>
          <a:p>
            <a:pPr marL="457200" lvl="0" indent="-342900" algn="l" rtl="0">
              <a:lnSpc>
                <a:spcPct val="115000"/>
              </a:lnSpc>
              <a:spcBef>
                <a:spcPts val="1000"/>
              </a:spcBef>
              <a:spcAft>
                <a:spcPts val="0"/>
              </a:spcAft>
              <a:buClr>
                <a:schemeClr val="dk1"/>
              </a:buClr>
              <a:buSzPts val="1800"/>
              <a:buChar char="●"/>
            </a:pPr>
            <a:r>
              <a:rPr lang="en" sz="1800">
                <a:solidFill>
                  <a:schemeClr val="dk1"/>
                </a:solidFill>
              </a:rPr>
              <a:t>Create a minimum of 3 final project design ideas. </a:t>
            </a:r>
            <a:endParaRPr sz="1800">
              <a:solidFill>
                <a:srgbClr val="0606BA"/>
              </a:solidFill>
            </a:endParaRPr>
          </a:p>
          <a:p>
            <a:pPr marL="457200" lvl="0" indent="-342900" algn="l" rtl="0">
              <a:lnSpc>
                <a:spcPct val="115000"/>
              </a:lnSpc>
              <a:spcBef>
                <a:spcPts val="1000"/>
              </a:spcBef>
              <a:spcAft>
                <a:spcPts val="0"/>
              </a:spcAft>
              <a:buClr>
                <a:schemeClr val="dk1"/>
              </a:buClr>
              <a:buSzPts val="1800"/>
              <a:buChar char="●"/>
            </a:pPr>
            <a:r>
              <a:rPr lang="en" sz="1800">
                <a:solidFill>
                  <a:schemeClr val="dk1"/>
                </a:solidFill>
              </a:rPr>
              <a:t>Use sketchbook paper</a:t>
            </a:r>
            <a:endParaRPr sz="1800">
              <a:solidFill>
                <a:schemeClr val="dk1"/>
              </a:solidFill>
            </a:endParaRPr>
          </a:p>
          <a:p>
            <a:pPr marL="914400" lvl="1" indent="-342900" algn="l" rtl="0">
              <a:lnSpc>
                <a:spcPct val="115000"/>
              </a:lnSpc>
              <a:spcBef>
                <a:spcPts val="1000"/>
              </a:spcBef>
              <a:spcAft>
                <a:spcPts val="0"/>
              </a:spcAft>
              <a:buClr>
                <a:schemeClr val="dk1"/>
              </a:buClr>
              <a:buSzPts val="1800"/>
              <a:buChar char="○"/>
            </a:pPr>
            <a:r>
              <a:rPr lang="en" sz="1800">
                <a:solidFill>
                  <a:schemeClr val="dk1"/>
                </a:solidFill>
              </a:rPr>
              <a:t>You must include:</a:t>
            </a:r>
            <a:endParaRPr sz="1800">
              <a:solidFill>
                <a:schemeClr val="dk1"/>
              </a:solidFill>
            </a:endParaRPr>
          </a:p>
          <a:p>
            <a:pPr marL="1371600" lvl="2" indent="-342900" algn="l" rtl="0">
              <a:lnSpc>
                <a:spcPct val="115000"/>
              </a:lnSpc>
              <a:spcBef>
                <a:spcPts val="0"/>
              </a:spcBef>
              <a:spcAft>
                <a:spcPts val="0"/>
              </a:spcAft>
              <a:buClr>
                <a:schemeClr val="dk1"/>
              </a:buClr>
              <a:buSzPts val="1800"/>
              <a:buChar char="■"/>
            </a:pPr>
            <a:r>
              <a:rPr lang="en" sz="1800">
                <a:solidFill>
                  <a:schemeClr val="dk1"/>
                </a:solidFill>
              </a:rPr>
              <a:t>Your gumball machine </a:t>
            </a:r>
            <a:endParaRPr sz="1800">
              <a:solidFill>
                <a:schemeClr val="dk1"/>
              </a:solidFill>
            </a:endParaRPr>
          </a:p>
          <a:p>
            <a:pPr marL="1371600" lvl="2" indent="-342900" algn="l" rtl="0">
              <a:lnSpc>
                <a:spcPct val="115000"/>
              </a:lnSpc>
              <a:spcBef>
                <a:spcPts val="0"/>
              </a:spcBef>
              <a:spcAft>
                <a:spcPts val="0"/>
              </a:spcAft>
              <a:buClr>
                <a:schemeClr val="dk1"/>
              </a:buClr>
              <a:buSzPts val="1800"/>
              <a:buChar char="■"/>
            </a:pPr>
            <a:r>
              <a:rPr lang="en" sz="1800">
                <a:solidFill>
                  <a:schemeClr val="dk1"/>
                </a:solidFill>
              </a:rPr>
              <a:t>Items inside your gumball machine</a:t>
            </a:r>
            <a:endParaRPr sz="1800">
              <a:solidFill>
                <a:schemeClr val="dk1"/>
              </a:solidFill>
            </a:endParaRPr>
          </a:p>
          <a:p>
            <a:pPr marL="1371600" lvl="2" indent="-342900" algn="l" rtl="0">
              <a:lnSpc>
                <a:spcPct val="115000"/>
              </a:lnSpc>
              <a:spcBef>
                <a:spcPts val="0"/>
              </a:spcBef>
              <a:spcAft>
                <a:spcPts val="0"/>
              </a:spcAft>
              <a:buClr>
                <a:schemeClr val="dk1"/>
              </a:buClr>
              <a:buSzPts val="1800"/>
              <a:buChar char="■"/>
            </a:pPr>
            <a:r>
              <a:rPr lang="en" sz="1800">
                <a:solidFill>
                  <a:schemeClr val="dk1"/>
                </a:solidFill>
              </a:rPr>
              <a:t>Your background environment</a:t>
            </a:r>
            <a:endParaRPr sz="1800">
              <a:solidFill>
                <a:schemeClr val="dk1"/>
              </a:solidFill>
            </a:endParaRPr>
          </a:p>
          <a:p>
            <a:pPr marL="1371600" lvl="2" indent="-342900" algn="l" rtl="0">
              <a:lnSpc>
                <a:spcPct val="115000"/>
              </a:lnSpc>
              <a:spcBef>
                <a:spcPts val="0"/>
              </a:spcBef>
              <a:spcAft>
                <a:spcPts val="0"/>
              </a:spcAft>
              <a:buClr>
                <a:schemeClr val="dk1"/>
              </a:buClr>
              <a:buSzPts val="1800"/>
              <a:buChar char="■"/>
            </a:pPr>
            <a:r>
              <a:rPr lang="en" sz="1800">
                <a:solidFill>
                  <a:schemeClr val="dk1"/>
                </a:solidFill>
              </a:rPr>
              <a:t>Ideas on color</a:t>
            </a:r>
            <a:endParaRPr sz="1800">
              <a:solidFill>
                <a:schemeClr val="dk1"/>
              </a:solidFill>
            </a:endParaRPr>
          </a:p>
          <a:p>
            <a:pPr marL="0" lvl="0" indent="0" algn="ctr" rtl="0">
              <a:lnSpc>
                <a:spcPct val="100000"/>
              </a:lnSpc>
              <a:spcBef>
                <a:spcPts val="1000"/>
              </a:spcBef>
              <a:spcAft>
                <a:spcPts val="0"/>
              </a:spcAft>
              <a:buNone/>
            </a:pPr>
            <a:r>
              <a:rPr lang="en" sz="1800">
                <a:solidFill>
                  <a:srgbClr val="980000"/>
                </a:solidFill>
              </a:rPr>
              <a:t>Sketches &amp; Notes only!!! </a:t>
            </a:r>
            <a:endParaRPr sz="1800">
              <a:solidFill>
                <a:srgbClr val="980000"/>
              </a:solidFill>
            </a:endParaRPr>
          </a:p>
          <a:p>
            <a:pPr marL="0" lvl="0" indent="0" algn="ctr" rtl="0">
              <a:lnSpc>
                <a:spcPct val="100000"/>
              </a:lnSpc>
              <a:spcBef>
                <a:spcPts val="1000"/>
              </a:spcBef>
              <a:spcAft>
                <a:spcPts val="0"/>
              </a:spcAft>
              <a:buNone/>
            </a:pPr>
            <a:r>
              <a:rPr lang="en" sz="1800">
                <a:solidFill>
                  <a:srgbClr val="980000"/>
                </a:solidFill>
              </a:rPr>
              <a:t>This </a:t>
            </a:r>
            <a:r>
              <a:rPr lang="en" sz="1800" b="1">
                <a:solidFill>
                  <a:srgbClr val="980000"/>
                </a:solidFill>
              </a:rPr>
              <a:t>IS NOT</a:t>
            </a:r>
            <a:r>
              <a:rPr lang="en" sz="1800">
                <a:solidFill>
                  <a:srgbClr val="980000"/>
                </a:solidFill>
              </a:rPr>
              <a:t> a final project!</a:t>
            </a:r>
            <a:endParaRPr sz="1800">
              <a:solidFill>
                <a:srgbClr val="980000"/>
              </a:solidFill>
            </a:endParaRPr>
          </a:p>
          <a:p>
            <a:pPr marL="0" lvl="0" indent="0" algn="l" rtl="0">
              <a:lnSpc>
                <a:spcPct val="115000"/>
              </a:lnSpc>
              <a:spcBef>
                <a:spcPts val="1000"/>
              </a:spcBef>
              <a:spcAft>
                <a:spcPts val="1000"/>
              </a:spcAft>
              <a:buNone/>
            </a:pPr>
            <a:endParaRPr sz="1800">
              <a:solidFill>
                <a:schemeClr val="dk1"/>
              </a:solidFill>
            </a:endParaRPr>
          </a:p>
        </p:txBody>
      </p:sp>
      <p:sp>
        <p:nvSpPr>
          <p:cNvPr id="1675" name="Google Shape;1675;p34"/>
          <p:cNvSpPr txBox="1"/>
          <p:nvPr/>
        </p:nvSpPr>
        <p:spPr>
          <a:xfrm>
            <a:off x="3390983" y="1946709"/>
            <a:ext cx="16959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rgbClr val="00B050"/>
                </a:solidFill>
              </a:rPr>
              <a:t>Step 3</a:t>
            </a:r>
            <a:endParaRPr sz="1800" b="1">
              <a:solidFill>
                <a:srgbClr val="00B050"/>
              </a:solidFill>
            </a:endParaRPr>
          </a:p>
        </p:txBody>
      </p:sp>
      <p:sp>
        <p:nvSpPr>
          <p:cNvPr id="1676" name="Google Shape;1676;p34"/>
          <p:cNvSpPr txBox="1"/>
          <p:nvPr/>
        </p:nvSpPr>
        <p:spPr>
          <a:xfrm>
            <a:off x="773675" y="1317150"/>
            <a:ext cx="3000000" cy="12930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1200"/>
              </a:spcBef>
              <a:spcAft>
                <a:spcPts val="1200"/>
              </a:spcAft>
              <a:buNone/>
            </a:pPr>
            <a:r>
              <a:rPr lang="en" sz="7200">
                <a:solidFill>
                  <a:schemeClr val="dk1"/>
                </a:solidFill>
                <a:latin typeface="Anton"/>
                <a:ea typeface="Anton"/>
                <a:cs typeface="Anton"/>
                <a:sym typeface="Anton"/>
              </a:rPr>
              <a:t>DESIGN</a:t>
            </a:r>
            <a:endParaRPr sz="7200">
              <a:solidFill>
                <a:schemeClr val="dk1"/>
              </a:solidFill>
              <a:latin typeface="Anton"/>
              <a:ea typeface="Anton"/>
              <a:cs typeface="Anton"/>
              <a:sym typeface="Anton"/>
            </a:endParaRPr>
          </a:p>
        </p:txBody>
      </p:sp>
      <p:sp>
        <p:nvSpPr>
          <p:cNvPr id="1677" name="Google Shape;1677;p34"/>
          <p:cNvSpPr/>
          <p:nvPr/>
        </p:nvSpPr>
        <p:spPr>
          <a:xfrm>
            <a:off x="5776588" y="79521"/>
            <a:ext cx="5883300" cy="6724500"/>
          </a:xfrm>
          <a:prstGeom prst="rect">
            <a:avLst/>
          </a:prstGeom>
          <a:solidFill>
            <a:srgbClr val="0606BA"/>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Semi Condensed"/>
              <a:ea typeface="Barlow Semi Condensed"/>
              <a:cs typeface="Barlow Semi Condensed"/>
              <a:sym typeface="Barlow Semi Condensed"/>
            </a:endParaRPr>
          </a:p>
        </p:txBody>
      </p:sp>
      <p:sp>
        <p:nvSpPr>
          <p:cNvPr id="1678" name="Google Shape;1678;p34"/>
          <p:cNvSpPr txBox="1">
            <a:spLocks noGrp="1"/>
          </p:cNvSpPr>
          <p:nvPr>
            <p:ph type="title"/>
          </p:nvPr>
        </p:nvSpPr>
        <p:spPr>
          <a:xfrm>
            <a:off x="824575" y="186550"/>
            <a:ext cx="5550600" cy="1146600"/>
          </a:xfrm>
          <a:prstGeom prst="rect">
            <a:avLst/>
          </a:prstGeom>
          <a:solidFill>
            <a:srgbClr val="0072CE"/>
          </a:solidFill>
        </p:spPr>
        <p:txBody>
          <a:bodyPr spcFirstLastPara="1" wrap="square" lIns="121900" tIns="121900" rIns="121900" bIns="121900" anchor="t" anchorCtr="0">
            <a:noAutofit/>
          </a:bodyPr>
          <a:lstStyle/>
          <a:p>
            <a:pPr marL="0" lvl="0" indent="0" algn="ctr" rtl="0">
              <a:spcBef>
                <a:spcPts val="0"/>
              </a:spcBef>
              <a:spcAft>
                <a:spcPts val="0"/>
              </a:spcAft>
              <a:buNone/>
            </a:pPr>
            <a:r>
              <a:rPr lang="en" sz="3000" b="1">
                <a:solidFill>
                  <a:srgbClr val="F2F2F2"/>
                </a:solidFill>
                <a:latin typeface="Merriweather"/>
                <a:ea typeface="Merriweather"/>
                <a:cs typeface="Merriweather"/>
                <a:sym typeface="Merriweather"/>
              </a:rPr>
              <a:t>DEVELOP YOUR FINAL PROJECT IDEA</a:t>
            </a:r>
            <a:endParaRPr sz="1200" b="1">
              <a:latin typeface="Merriweather"/>
              <a:ea typeface="Merriweather"/>
              <a:cs typeface="Merriweather"/>
              <a:sym typeface="Merriweather"/>
            </a:endParaRPr>
          </a:p>
        </p:txBody>
      </p:sp>
      <p:pic>
        <p:nvPicPr>
          <p:cNvPr id="1679" name="Google Shape;1679;p34"/>
          <p:cNvPicPr preferRelativeResize="0"/>
          <p:nvPr/>
        </p:nvPicPr>
        <p:blipFill rotWithShape="1">
          <a:blip r:embed="rId3">
            <a:alphaModFix/>
          </a:blip>
          <a:srcRect t="4915"/>
          <a:stretch/>
        </p:blipFill>
        <p:spPr>
          <a:xfrm>
            <a:off x="7411325" y="367975"/>
            <a:ext cx="3181350" cy="1847500"/>
          </a:xfrm>
          <a:prstGeom prst="rect">
            <a:avLst/>
          </a:prstGeom>
          <a:noFill/>
          <a:ln>
            <a:noFill/>
          </a:ln>
        </p:spPr>
      </p:pic>
      <p:pic>
        <p:nvPicPr>
          <p:cNvPr id="1680" name="Google Shape;1680;p34"/>
          <p:cNvPicPr preferRelativeResize="0"/>
          <p:nvPr/>
        </p:nvPicPr>
        <p:blipFill>
          <a:blip r:embed="rId4">
            <a:alphaModFix/>
          </a:blip>
          <a:stretch>
            <a:fillRect/>
          </a:stretch>
        </p:blipFill>
        <p:spPr>
          <a:xfrm>
            <a:off x="6200588" y="2408400"/>
            <a:ext cx="1895475" cy="2419350"/>
          </a:xfrm>
          <a:prstGeom prst="rect">
            <a:avLst/>
          </a:prstGeom>
          <a:solidFill>
            <a:srgbClr val="0606BA"/>
          </a:solidFill>
          <a:ln>
            <a:noFill/>
          </a:ln>
        </p:spPr>
      </p:pic>
      <p:pic>
        <p:nvPicPr>
          <p:cNvPr id="1681" name="Google Shape;1681;p34"/>
          <p:cNvPicPr preferRelativeResize="0"/>
          <p:nvPr/>
        </p:nvPicPr>
        <p:blipFill rotWithShape="1">
          <a:blip r:embed="rId5">
            <a:alphaModFix/>
          </a:blip>
          <a:srcRect l="14002" t="6332" r="15600" b="15001"/>
          <a:stretch/>
        </p:blipFill>
        <p:spPr>
          <a:xfrm rot="-896631">
            <a:off x="8793855" y="2535724"/>
            <a:ext cx="1561863" cy="2336227"/>
          </a:xfrm>
          <a:prstGeom prst="rect">
            <a:avLst/>
          </a:prstGeom>
          <a:noFill/>
          <a:ln>
            <a:noFill/>
          </a:ln>
        </p:spPr>
      </p:pic>
      <p:pic>
        <p:nvPicPr>
          <p:cNvPr id="1682" name="Google Shape;1682;p34"/>
          <p:cNvPicPr preferRelativeResize="0"/>
          <p:nvPr/>
        </p:nvPicPr>
        <p:blipFill>
          <a:blip r:embed="rId6">
            <a:alphaModFix/>
          </a:blip>
          <a:stretch>
            <a:fillRect/>
          </a:stretch>
        </p:blipFill>
        <p:spPr>
          <a:xfrm rot="890090">
            <a:off x="7565087" y="4492894"/>
            <a:ext cx="1408328" cy="1878132"/>
          </a:xfrm>
          <a:prstGeom prst="rect">
            <a:avLst/>
          </a:prstGeom>
          <a:solidFill>
            <a:srgbClr val="0606BA"/>
          </a:solidFill>
          <a:ln>
            <a:noFill/>
          </a:ln>
        </p:spPr>
      </p:pic>
      <p:pic>
        <p:nvPicPr>
          <p:cNvPr id="1683" name="Google Shape;1683;p34"/>
          <p:cNvPicPr preferRelativeResize="0"/>
          <p:nvPr/>
        </p:nvPicPr>
        <p:blipFill rotWithShape="1">
          <a:blip r:embed="rId7">
            <a:alphaModFix/>
          </a:blip>
          <a:srcRect l="16907" t="5408" r="17229" b="5497"/>
          <a:stretch/>
        </p:blipFill>
        <p:spPr>
          <a:xfrm>
            <a:off x="9901600" y="4567602"/>
            <a:ext cx="1365725" cy="18475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87"/>
        <p:cNvGrpSpPr/>
        <p:nvPr/>
      </p:nvGrpSpPr>
      <p:grpSpPr>
        <a:xfrm>
          <a:off x="0" y="0"/>
          <a:ext cx="0" cy="0"/>
          <a:chOff x="0" y="0"/>
          <a:chExt cx="0" cy="0"/>
        </a:xfrm>
      </p:grpSpPr>
      <p:sp>
        <p:nvSpPr>
          <p:cNvPr id="1688" name="Google Shape;1688;p35"/>
          <p:cNvSpPr/>
          <p:nvPr/>
        </p:nvSpPr>
        <p:spPr>
          <a:xfrm>
            <a:off x="5777025" y="78475"/>
            <a:ext cx="687300" cy="67107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9" name="Google Shape;1689;p35">
            <a:hlinkClick r:id="" action="ppaction://hlinkshowjump?jump=nextslide"/>
          </p:cNvPr>
          <p:cNvSpPr/>
          <p:nvPr/>
        </p:nvSpPr>
        <p:spPr>
          <a:xfrm rot="5397851">
            <a:off x="11364980" y="3330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690" name="Google Shape;1690;p35">
            <a:hlinkClick r:id="" action="ppaction://noaction"/>
          </p:cNvPr>
          <p:cNvSpPr/>
          <p:nvPr/>
        </p:nvSpPr>
        <p:spPr>
          <a:xfrm rot="5397851">
            <a:off x="11364980" y="12931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691" name="Google Shape;1691;p35">
            <a:hlinkClick r:id="" action="ppaction://noaction"/>
          </p:cNvPr>
          <p:cNvSpPr/>
          <p:nvPr/>
        </p:nvSpPr>
        <p:spPr>
          <a:xfrm rot="5397851">
            <a:off x="11364980" y="22532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692" name="Google Shape;1692;p35">
            <a:hlinkClick r:id="" action="ppaction://noaction"/>
          </p:cNvPr>
          <p:cNvSpPr/>
          <p:nvPr/>
        </p:nvSpPr>
        <p:spPr>
          <a:xfrm rot="5397851">
            <a:off x="11364980" y="32133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693" name="Google Shape;1693;p35">
            <a:hlinkClick r:id="" action="ppaction://noaction"/>
          </p:cNvPr>
          <p:cNvSpPr/>
          <p:nvPr/>
        </p:nvSpPr>
        <p:spPr>
          <a:xfrm rot="5397851">
            <a:off x="11364980" y="41734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694" name="Google Shape;1694;p35">
            <a:hlinkClick r:id="" action="ppaction://noaction"/>
          </p:cNvPr>
          <p:cNvSpPr/>
          <p:nvPr/>
        </p:nvSpPr>
        <p:spPr>
          <a:xfrm rot="5397851">
            <a:off x="11364980" y="51335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695" name="Google Shape;1695;p35">
            <a:hlinkClick r:id="" action="ppaction://noaction"/>
          </p:cNvPr>
          <p:cNvSpPr/>
          <p:nvPr/>
        </p:nvSpPr>
        <p:spPr>
          <a:xfrm rot="5397851">
            <a:off x="11364980" y="60936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696" name="Google Shape;1696;p35"/>
          <p:cNvSpPr txBox="1"/>
          <p:nvPr/>
        </p:nvSpPr>
        <p:spPr>
          <a:xfrm>
            <a:off x="689625" y="2859425"/>
            <a:ext cx="4970400" cy="1616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800" b="1">
                <a:solidFill>
                  <a:srgbClr val="0606BA"/>
                </a:solidFill>
                <a:latin typeface="Barlow Semi Condensed"/>
                <a:ea typeface="Barlow Semi Condensed"/>
                <a:cs typeface="Barlow Semi Condensed"/>
                <a:sym typeface="Barlow Semi Condensed"/>
              </a:rPr>
              <a:t>Choose your best sketch idea</a:t>
            </a:r>
            <a:endParaRPr sz="1800" b="1">
              <a:solidFill>
                <a:srgbClr val="0606BA"/>
              </a:solidFill>
              <a:latin typeface="Barlow Semi Condensed"/>
              <a:ea typeface="Barlow Semi Condensed"/>
              <a:cs typeface="Barlow Semi Condensed"/>
              <a:sym typeface="Barlow Semi Condensed"/>
            </a:endParaRPr>
          </a:p>
          <a:p>
            <a:pPr marL="457200" lvl="0" indent="-342900" algn="l" rtl="0">
              <a:lnSpc>
                <a:spcPct val="115000"/>
              </a:lnSpc>
              <a:spcBef>
                <a:spcPts val="1000"/>
              </a:spcBef>
              <a:spcAft>
                <a:spcPts val="0"/>
              </a:spcAft>
              <a:buClr>
                <a:schemeClr val="dk1"/>
              </a:buClr>
              <a:buSzPts val="1800"/>
              <a:buChar char="●"/>
            </a:pPr>
            <a:r>
              <a:rPr lang="en" sz="1800">
                <a:solidFill>
                  <a:schemeClr val="dk1"/>
                </a:solidFill>
              </a:rPr>
              <a:t>Create your final Gumball Machine project in color.</a:t>
            </a:r>
            <a:endParaRPr sz="1800">
              <a:solidFill>
                <a:schemeClr val="dk1"/>
              </a:solidFill>
            </a:endParaRPr>
          </a:p>
          <a:p>
            <a:pPr marL="457200" lvl="0" indent="-342900" algn="l" rtl="0">
              <a:lnSpc>
                <a:spcPct val="115000"/>
              </a:lnSpc>
              <a:spcBef>
                <a:spcPts val="0"/>
              </a:spcBef>
              <a:spcAft>
                <a:spcPts val="0"/>
              </a:spcAft>
              <a:buClr>
                <a:schemeClr val="dk1"/>
              </a:buClr>
              <a:buSzPts val="1800"/>
              <a:buChar char="●"/>
            </a:pPr>
            <a:r>
              <a:rPr lang="en" sz="1800">
                <a:solidFill>
                  <a:schemeClr val="dk1"/>
                </a:solidFill>
              </a:rPr>
              <a:t>9X12 inch or 12X18 inch white paper</a:t>
            </a:r>
            <a:endParaRPr sz="1800">
              <a:solidFill>
                <a:schemeClr val="dk1"/>
              </a:solidFill>
            </a:endParaRPr>
          </a:p>
        </p:txBody>
      </p:sp>
      <p:sp>
        <p:nvSpPr>
          <p:cNvPr id="1697" name="Google Shape;1697;p35"/>
          <p:cNvSpPr txBox="1"/>
          <p:nvPr/>
        </p:nvSpPr>
        <p:spPr>
          <a:xfrm>
            <a:off x="3249733" y="2224682"/>
            <a:ext cx="16959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rgbClr val="248CC8"/>
                </a:solidFill>
              </a:rPr>
              <a:t>Step 4</a:t>
            </a:r>
            <a:endParaRPr sz="1800" b="1">
              <a:solidFill>
                <a:srgbClr val="248CC8"/>
              </a:solidFill>
            </a:endParaRPr>
          </a:p>
        </p:txBody>
      </p:sp>
      <p:sp>
        <p:nvSpPr>
          <p:cNvPr id="1698" name="Google Shape;1698;p35"/>
          <p:cNvSpPr txBox="1"/>
          <p:nvPr/>
        </p:nvSpPr>
        <p:spPr>
          <a:xfrm>
            <a:off x="748125" y="1566425"/>
            <a:ext cx="3000000" cy="12930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1200"/>
              </a:spcBef>
              <a:spcAft>
                <a:spcPts val="1200"/>
              </a:spcAft>
              <a:buNone/>
            </a:pPr>
            <a:r>
              <a:rPr lang="en" sz="7200">
                <a:solidFill>
                  <a:schemeClr val="dk1"/>
                </a:solidFill>
                <a:latin typeface="Anton"/>
                <a:ea typeface="Anton"/>
                <a:cs typeface="Anton"/>
                <a:sym typeface="Anton"/>
              </a:rPr>
              <a:t>BUILD</a:t>
            </a:r>
            <a:endParaRPr sz="7200">
              <a:solidFill>
                <a:schemeClr val="dk1"/>
              </a:solidFill>
              <a:latin typeface="Anton"/>
              <a:ea typeface="Anton"/>
              <a:cs typeface="Anton"/>
              <a:sym typeface="Anton"/>
            </a:endParaRPr>
          </a:p>
        </p:txBody>
      </p:sp>
      <p:sp>
        <p:nvSpPr>
          <p:cNvPr id="1699" name="Google Shape;1699;p35"/>
          <p:cNvSpPr/>
          <p:nvPr/>
        </p:nvSpPr>
        <p:spPr>
          <a:xfrm>
            <a:off x="5776588" y="79521"/>
            <a:ext cx="5883300" cy="6724500"/>
          </a:xfrm>
          <a:prstGeom prst="rect">
            <a:avLst/>
          </a:prstGeom>
          <a:solidFill>
            <a:srgbClr val="00B05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Semi Condensed"/>
              <a:ea typeface="Barlow Semi Condensed"/>
              <a:cs typeface="Barlow Semi Condensed"/>
              <a:sym typeface="Barlow Semi Condensed"/>
            </a:endParaRPr>
          </a:p>
        </p:txBody>
      </p:sp>
      <p:sp>
        <p:nvSpPr>
          <p:cNvPr id="1700" name="Google Shape;1700;p35"/>
          <p:cNvSpPr txBox="1">
            <a:spLocks noGrp="1"/>
          </p:cNvSpPr>
          <p:nvPr>
            <p:ph type="title"/>
          </p:nvPr>
        </p:nvSpPr>
        <p:spPr>
          <a:xfrm>
            <a:off x="824575" y="186550"/>
            <a:ext cx="5550600" cy="1146600"/>
          </a:xfrm>
          <a:prstGeom prst="rect">
            <a:avLst/>
          </a:prstGeom>
          <a:solidFill>
            <a:srgbClr val="0606BA"/>
          </a:solidFill>
        </p:spPr>
        <p:txBody>
          <a:bodyPr spcFirstLastPara="1" wrap="square" lIns="121900" tIns="121900" rIns="121900" bIns="121900" anchor="t" anchorCtr="0">
            <a:noAutofit/>
          </a:bodyPr>
          <a:lstStyle/>
          <a:p>
            <a:pPr marL="0" lvl="0" indent="0" algn="ctr" rtl="0">
              <a:spcBef>
                <a:spcPts val="0"/>
              </a:spcBef>
              <a:spcAft>
                <a:spcPts val="0"/>
              </a:spcAft>
              <a:buNone/>
            </a:pPr>
            <a:r>
              <a:rPr lang="en" sz="3000" b="1">
                <a:solidFill>
                  <a:srgbClr val="F2F2F2"/>
                </a:solidFill>
                <a:latin typeface="Merriweather"/>
                <a:ea typeface="Merriweather"/>
                <a:cs typeface="Merriweather"/>
                <a:sym typeface="Merriweather"/>
              </a:rPr>
              <a:t>CREATE YOUR FINAL ARTWORK</a:t>
            </a:r>
            <a:endParaRPr sz="1200" b="1">
              <a:latin typeface="Merriweather"/>
              <a:ea typeface="Merriweather"/>
              <a:cs typeface="Merriweather"/>
              <a:sym typeface="Merriweather"/>
            </a:endParaRPr>
          </a:p>
        </p:txBody>
      </p:sp>
      <p:sp>
        <p:nvSpPr>
          <p:cNvPr id="1701" name="Google Shape;1701;p35"/>
          <p:cNvSpPr/>
          <p:nvPr/>
        </p:nvSpPr>
        <p:spPr>
          <a:xfrm>
            <a:off x="3249725" y="4410025"/>
            <a:ext cx="3000000" cy="606000"/>
          </a:xfrm>
          <a:prstGeom prst="rightArrow">
            <a:avLst>
              <a:gd name="adj1" fmla="val 50000"/>
              <a:gd name="adj2" fmla="val 50000"/>
            </a:avLst>
          </a:prstGeom>
          <a:solidFill>
            <a:srgbClr val="CC00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Semi Condensed"/>
              <a:ea typeface="Barlow Semi Condensed"/>
              <a:cs typeface="Barlow Semi Condensed"/>
              <a:sym typeface="Barlow Semi Condensed"/>
            </a:endParaRPr>
          </a:p>
        </p:txBody>
      </p:sp>
      <p:pic>
        <p:nvPicPr>
          <p:cNvPr id="1702" name="Google Shape;1702;p35"/>
          <p:cNvPicPr preferRelativeResize="0"/>
          <p:nvPr/>
        </p:nvPicPr>
        <p:blipFill>
          <a:blip r:embed="rId3">
            <a:alphaModFix/>
          </a:blip>
          <a:stretch>
            <a:fillRect/>
          </a:stretch>
        </p:blipFill>
        <p:spPr>
          <a:xfrm>
            <a:off x="6787074" y="403300"/>
            <a:ext cx="4438650" cy="60769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06"/>
        <p:cNvGrpSpPr/>
        <p:nvPr/>
      </p:nvGrpSpPr>
      <p:grpSpPr>
        <a:xfrm>
          <a:off x="0" y="0"/>
          <a:ext cx="0" cy="0"/>
          <a:chOff x="0" y="0"/>
          <a:chExt cx="0" cy="0"/>
        </a:xfrm>
      </p:grpSpPr>
      <p:sp>
        <p:nvSpPr>
          <p:cNvPr id="1707" name="Google Shape;1707;p36"/>
          <p:cNvSpPr/>
          <p:nvPr/>
        </p:nvSpPr>
        <p:spPr>
          <a:xfrm>
            <a:off x="5777025" y="78475"/>
            <a:ext cx="687300" cy="67107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8" name="Google Shape;1708;p36">
            <a:hlinkClick r:id="" action="ppaction://hlinkshowjump?jump=nextslide"/>
          </p:cNvPr>
          <p:cNvSpPr/>
          <p:nvPr/>
        </p:nvSpPr>
        <p:spPr>
          <a:xfrm rot="5397851">
            <a:off x="11364980" y="3330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709" name="Google Shape;1709;p36">
            <a:hlinkClick r:id="" action="ppaction://noaction"/>
          </p:cNvPr>
          <p:cNvSpPr/>
          <p:nvPr/>
        </p:nvSpPr>
        <p:spPr>
          <a:xfrm rot="5397851">
            <a:off x="11364980" y="12931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710" name="Google Shape;1710;p36">
            <a:hlinkClick r:id="" action="ppaction://noaction"/>
          </p:cNvPr>
          <p:cNvSpPr/>
          <p:nvPr/>
        </p:nvSpPr>
        <p:spPr>
          <a:xfrm rot="5397851">
            <a:off x="11364980" y="22532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711" name="Google Shape;1711;p36">
            <a:hlinkClick r:id="" action="ppaction://noaction"/>
          </p:cNvPr>
          <p:cNvSpPr/>
          <p:nvPr/>
        </p:nvSpPr>
        <p:spPr>
          <a:xfrm rot="5397851">
            <a:off x="11364980" y="32133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712" name="Google Shape;1712;p36">
            <a:hlinkClick r:id="" action="ppaction://noaction"/>
          </p:cNvPr>
          <p:cNvSpPr/>
          <p:nvPr/>
        </p:nvSpPr>
        <p:spPr>
          <a:xfrm rot="5397851">
            <a:off x="11364980" y="41734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713" name="Google Shape;1713;p36">
            <a:hlinkClick r:id="" action="ppaction://noaction"/>
          </p:cNvPr>
          <p:cNvSpPr/>
          <p:nvPr/>
        </p:nvSpPr>
        <p:spPr>
          <a:xfrm rot="5397851">
            <a:off x="11364980" y="51335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714" name="Google Shape;1714;p36">
            <a:hlinkClick r:id="" action="ppaction://noaction"/>
          </p:cNvPr>
          <p:cNvSpPr/>
          <p:nvPr/>
        </p:nvSpPr>
        <p:spPr>
          <a:xfrm rot="5397851">
            <a:off x="11364980" y="60936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715" name="Google Shape;1715;p36"/>
          <p:cNvSpPr txBox="1"/>
          <p:nvPr/>
        </p:nvSpPr>
        <p:spPr>
          <a:xfrm>
            <a:off x="715175" y="2560375"/>
            <a:ext cx="4970400" cy="2165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800" b="1">
                <a:solidFill>
                  <a:srgbClr val="0606BA"/>
                </a:solidFill>
                <a:latin typeface="Barlow Semi Condensed"/>
                <a:ea typeface="Barlow Semi Condensed"/>
                <a:cs typeface="Barlow Semi Condensed"/>
                <a:sym typeface="Barlow Semi Condensed"/>
              </a:rPr>
              <a:t>Self-Critique</a:t>
            </a:r>
            <a:endParaRPr sz="1800" b="1">
              <a:solidFill>
                <a:srgbClr val="0606BA"/>
              </a:solidFill>
              <a:latin typeface="Barlow Semi Condensed"/>
              <a:ea typeface="Barlow Semi Condensed"/>
              <a:cs typeface="Barlow Semi Condensed"/>
              <a:sym typeface="Barlow Semi Condensed"/>
            </a:endParaRPr>
          </a:p>
          <a:p>
            <a:pPr marL="457200" lvl="0" indent="-342900" algn="l" rtl="0">
              <a:lnSpc>
                <a:spcPct val="115000"/>
              </a:lnSpc>
              <a:spcBef>
                <a:spcPts val="1000"/>
              </a:spcBef>
              <a:spcAft>
                <a:spcPts val="0"/>
              </a:spcAft>
              <a:buClr>
                <a:schemeClr val="dk1"/>
              </a:buClr>
              <a:buSzPts val="1800"/>
              <a:buChar char="●"/>
            </a:pPr>
            <a:r>
              <a:rPr lang="en" sz="1800">
                <a:solidFill>
                  <a:schemeClr val="dk1"/>
                </a:solidFill>
              </a:rPr>
              <a:t>Closely look at the project/idea problem, and compare it to your ideas and your current project status. What is working? What is not working? How can you make it it’s bet?</a:t>
            </a:r>
            <a:endParaRPr sz="1800">
              <a:solidFill>
                <a:schemeClr val="dk1"/>
              </a:solidFill>
            </a:endParaRPr>
          </a:p>
        </p:txBody>
      </p:sp>
      <p:sp>
        <p:nvSpPr>
          <p:cNvPr id="1716" name="Google Shape;1716;p36"/>
          <p:cNvSpPr txBox="1"/>
          <p:nvPr/>
        </p:nvSpPr>
        <p:spPr>
          <a:xfrm>
            <a:off x="4654883" y="1988909"/>
            <a:ext cx="16959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rgbClr val="0606BA"/>
                </a:solidFill>
              </a:rPr>
              <a:t>Step 5</a:t>
            </a:r>
            <a:endParaRPr sz="1800" b="1">
              <a:solidFill>
                <a:srgbClr val="0606BA"/>
              </a:solidFill>
            </a:endParaRPr>
          </a:p>
        </p:txBody>
      </p:sp>
      <p:sp>
        <p:nvSpPr>
          <p:cNvPr id="1717" name="Google Shape;1717;p36"/>
          <p:cNvSpPr txBox="1"/>
          <p:nvPr/>
        </p:nvSpPr>
        <p:spPr>
          <a:xfrm>
            <a:off x="824575" y="1410975"/>
            <a:ext cx="4184100" cy="12930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1200"/>
              </a:spcBef>
              <a:spcAft>
                <a:spcPts val="1200"/>
              </a:spcAft>
              <a:buNone/>
            </a:pPr>
            <a:r>
              <a:rPr lang="en" sz="7200">
                <a:solidFill>
                  <a:schemeClr val="dk1"/>
                </a:solidFill>
                <a:latin typeface="Anton"/>
                <a:ea typeface="Anton"/>
                <a:cs typeface="Anton"/>
                <a:sym typeface="Anton"/>
              </a:rPr>
              <a:t>EVALUATE</a:t>
            </a:r>
            <a:endParaRPr sz="7200">
              <a:solidFill>
                <a:schemeClr val="dk1"/>
              </a:solidFill>
              <a:latin typeface="Anton"/>
              <a:ea typeface="Anton"/>
              <a:cs typeface="Anton"/>
              <a:sym typeface="Anton"/>
            </a:endParaRPr>
          </a:p>
        </p:txBody>
      </p:sp>
      <p:sp>
        <p:nvSpPr>
          <p:cNvPr id="1718" name="Google Shape;1718;p36"/>
          <p:cNvSpPr/>
          <p:nvPr/>
        </p:nvSpPr>
        <p:spPr>
          <a:xfrm>
            <a:off x="5776588" y="79521"/>
            <a:ext cx="5883300" cy="6724500"/>
          </a:xfrm>
          <a:prstGeom prst="rect">
            <a:avLst/>
          </a:prstGeom>
          <a:solidFill>
            <a:srgbClr val="248CC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Semi Condensed"/>
              <a:ea typeface="Barlow Semi Condensed"/>
              <a:cs typeface="Barlow Semi Condensed"/>
              <a:sym typeface="Barlow Semi Condensed"/>
            </a:endParaRPr>
          </a:p>
        </p:txBody>
      </p:sp>
      <p:sp>
        <p:nvSpPr>
          <p:cNvPr id="1719" name="Google Shape;1719;p36"/>
          <p:cNvSpPr txBox="1">
            <a:spLocks noGrp="1"/>
          </p:cNvSpPr>
          <p:nvPr>
            <p:ph type="title"/>
          </p:nvPr>
        </p:nvSpPr>
        <p:spPr>
          <a:xfrm>
            <a:off x="824575" y="186550"/>
            <a:ext cx="5550600" cy="1146600"/>
          </a:xfrm>
          <a:prstGeom prst="rect">
            <a:avLst/>
          </a:prstGeom>
          <a:solidFill>
            <a:srgbClr val="00B050"/>
          </a:solidFill>
        </p:spPr>
        <p:txBody>
          <a:bodyPr spcFirstLastPara="1" wrap="square" lIns="121900" tIns="121900" rIns="121900" bIns="121900" anchor="t" anchorCtr="0">
            <a:noAutofit/>
          </a:bodyPr>
          <a:lstStyle/>
          <a:p>
            <a:pPr marL="0" lvl="0" indent="0" algn="ctr" rtl="0">
              <a:spcBef>
                <a:spcPts val="0"/>
              </a:spcBef>
              <a:spcAft>
                <a:spcPts val="0"/>
              </a:spcAft>
              <a:buNone/>
            </a:pPr>
            <a:r>
              <a:rPr lang="en" sz="3000" b="1">
                <a:solidFill>
                  <a:srgbClr val="F2F2F2"/>
                </a:solidFill>
                <a:latin typeface="Merriweather"/>
                <a:ea typeface="Merriweather"/>
                <a:cs typeface="Merriweather"/>
                <a:sym typeface="Merriweather"/>
              </a:rPr>
              <a:t>ASSESS &amp; FINALIZE </a:t>
            </a:r>
            <a:endParaRPr sz="3000" b="1">
              <a:solidFill>
                <a:srgbClr val="F2F2F2"/>
              </a:solidFill>
              <a:latin typeface="Merriweather"/>
              <a:ea typeface="Merriweather"/>
              <a:cs typeface="Merriweather"/>
              <a:sym typeface="Merriweather"/>
            </a:endParaRPr>
          </a:p>
          <a:p>
            <a:pPr marL="0" lvl="0" indent="0" algn="ctr" rtl="0">
              <a:spcBef>
                <a:spcPts val="0"/>
              </a:spcBef>
              <a:spcAft>
                <a:spcPts val="0"/>
              </a:spcAft>
              <a:buNone/>
            </a:pPr>
            <a:r>
              <a:rPr lang="en" sz="3000" b="1">
                <a:solidFill>
                  <a:srgbClr val="F2F2F2"/>
                </a:solidFill>
                <a:latin typeface="Merriweather"/>
                <a:ea typeface="Merriweather"/>
                <a:cs typeface="Merriweather"/>
                <a:sym typeface="Merriweather"/>
              </a:rPr>
              <a:t>YOUR PROJECT</a:t>
            </a:r>
            <a:endParaRPr sz="1200" b="1">
              <a:latin typeface="Merriweather"/>
              <a:ea typeface="Merriweather"/>
              <a:cs typeface="Merriweather"/>
              <a:sym typeface="Merriweather"/>
            </a:endParaRPr>
          </a:p>
        </p:txBody>
      </p:sp>
      <p:sp>
        <p:nvSpPr>
          <p:cNvPr id="1720" name="Google Shape;1720;p36"/>
          <p:cNvSpPr txBox="1"/>
          <p:nvPr/>
        </p:nvSpPr>
        <p:spPr>
          <a:xfrm>
            <a:off x="687375" y="5810800"/>
            <a:ext cx="4970400" cy="1293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800" b="1">
                <a:solidFill>
                  <a:srgbClr val="0606BA"/>
                </a:solidFill>
                <a:latin typeface="Barlow Semi Condensed"/>
                <a:ea typeface="Barlow Semi Condensed"/>
                <a:cs typeface="Barlow Semi Condensed"/>
                <a:sym typeface="Barlow Semi Condensed"/>
              </a:rPr>
              <a:t>MAKE ADJUSTMENTS  &amp; FINALIZE</a:t>
            </a:r>
            <a:endParaRPr sz="1800" b="1">
              <a:solidFill>
                <a:srgbClr val="0606BA"/>
              </a:solidFill>
              <a:latin typeface="Barlow Semi Condensed"/>
              <a:ea typeface="Barlow Semi Condensed"/>
              <a:cs typeface="Barlow Semi Condensed"/>
              <a:sym typeface="Barlow Semi Condensed"/>
            </a:endParaRPr>
          </a:p>
          <a:p>
            <a:pPr marL="457200" lvl="0" indent="-342900" algn="l" rtl="0">
              <a:lnSpc>
                <a:spcPct val="115000"/>
              </a:lnSpc>
              <a:spcBef>
                <a:spcPts val="1000"/>
              </a:spcBef>
              <a:spcAft>
                <a:spcPts val="0"/>
              </a:spcAft>
              <a:buClr>
                <a:schemeClr val="dk1"/>
              </a:buClr>
              <a:buSzPts val="1800"/>
              <a:buChar char="●"/>
            </a:pPr>
            <a:r>
              <a:rPr lang="en" sz="1800">
                <a:solidFill>
                  <a:schemeClr val="dk1"/>
                </a:solidFill>
              </a:rPr>
              <a:t>Finalize your project</a:t>
            </a:r>
            <a:endParaRPr sz="1800">
              <a:solidFill>
                <a:schemeClr val="dk1"/>
              </a:solidFill>
            </a:endParaRPr>
          </a:p>
        </p:txBody>
      </p:sp>
      <p:sp>
        <p:nvSpPr>
          <p:cNvPr id="1721" name="Google Shape;1721;p36"/>
          <p:cNvSpPr txBox="1"/>
          <p:nvPr/>
        </p:nvSpPr>
        <p:spPr>
          <a:xfrm>
            <a:off x="3767383" y="5269169"/>
            <a:ext cx="16959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rgbClr val="00B050"/>
                </a:solidFill>
              </a:rPr>
              <a:t>Step 6</a:t>
            </a:r>
            <a:endParaRPr sz="1800" b="1">
              <a:solidFill>
                <a:srgbClr val="00B050"/>
              </a:solidFill>
            </a:endParaRPr>
          </a:p>
        </p:txBody>
      </p:sp>
      <p:sp>
        <p:nvSpPr>
          <p:cNvPr id="1722" name="Google Shape;1722;p36"/>
          <p:cNvSpPr txBox="1"/>
          <p:nvPr/>
        </p:nvSpPr>
        <p:spPr>
          <a:xfrm>
            <a:off x="796775" y="4661400"/>
            <a:ext cx="3573300" cy="12930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1200"/>
              </a:spcBef>
              <a:spcAft>
                <a:spcPts val="1200"/>
              </a:spcAft>
              <a:buNone/>
            </a:pPr>
            <a:r>
              <a:rPr lang="en" sz="7200">
                <a:solidFill>
                  <a:schemeClr val="dk1"/>
                </a:solidFill>
                <a:latin typeface="Anton"/>
                <a:ea typeface="Anton"/>
                <a:cs typeface="Anton"/>
                <a:sym typeface="Anton"/>
              </a:rPr>
              <a:t>REFINE</a:t>
            </a:r>
            <a:endParaRPr sz="7200">
              <a:solidFill>
                <a:schemeClr val="dk1"/>
              </a:solidFill>
              <a:latin typeface="Anton"/>
              <a:ea typeface="Anton"/>
              <a:cs typeface="Anton"/>
              <a:sym typeface="Anton"/>
            </a:endParaRPr>
          </a:p>
        </p:txBody>
      </p:sp>
      <p:pic>
        <p:nvPicPr>
          <p:cNvPr id="1723" name="Google Shape;1723;p36"/>
          <p:cNvPicPr preferRelativeResize="0"/>
          <p:nvPr/>
        </p:nvPicPr>
        <p:blipFill>
          <a:blip r:embed="rId3">
            <a:alphaModFix/>
          </a:blip>
          <a:stretch>
            <a:fillRect/>
          </a:stretch>
        </p:blipFill>
        <p:spPr>
          <a:xfrm>
            <a:off x="6152126" y="1988900"/>
            <a:ext cx="5144650" cy="3156225"/>
          </a:xfrm>
          <a:prstGeom prst="rect">
            <a:avLst/>
          </a:prstGeom>
          <a:solidFill>
            <a:srgbClr val="248CC8"/>
          </a:solid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27"/>
        <p:cNvGrpSpPr/>
        <p:nvPr/>
      </p:nvGrpSpPr>
      <p:grpSpPr>
        <a:xfrm>
          <a:off x="0" y="0"/>
          <a:ext cx="0" cy="0"/>
          <a:chOff x="0" y="0"/>
          <a:chExt cx="0" cy="0"/>
        </a:xfrm>
      </p:grpSpPr>
      <p:sp>
        <p:nvSpPr>
          <p:cNvPr id="1728" name="Google Shape;1728;p37"/>
          <p:cNvSpPr/>
          <p:nvPr/>
        </p:nvSpPr>
        <p:spPr>
          <a:xfrm>
            <a:off x="5777025" y="78475"/>
            <a:ext cx="687300" cy="67107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9" name="Google Shape;1729;p37">
            <a:hlinkClick r:id="" action="ppaction://hlinkshowjump?jump=nextslide"/>
          </p:cNvPr>
          <p:cNvSpPr/>
          <p:nvPr/>
        </p:nvSpPr>
        <p:spPr>
          <a:xfrm rot="5397851">
            <a:off x="11364980" y="3330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730" name="Google Shape;1730;p37">
            <a:hlinkClick r:id="" action="ppaction://noaction"/>
          </p:cNvPr>
          <p:cNvSpPr/>
          <p:nvPr/>
        </p:nvSpPr>
        <p:spPr>
          <a:xfrm rot="5397851">
            <a:off x="11364980" y="12931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731" name="Google Shape;1731;p37">
            <a:hlinkClick r:id="" action="ppaction://noaction"/>
          </p:cNvPr>
          <p:cNvSpPr/>
          <p:nvPr/>
        </p:nvSpPr>
        <p:spPr>
          <a:xfrm rot="5397851">
            <a:off x="11364980" y="22532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732" name="Google Shape;1732;p37">
            <a:hlinkClick r:id="" action="ppaction://noaction"/>
          </p:cNvPr>
          <p:cNvSpPr/>
          <p:nvPr/>
        </p:nvSpPr>
        <p:spPr>
          <a:xfrm rot="5397851">
            <a:off x="11364980" y="32133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733" name="Google Shape;1733;p37">
            <a:hlinkClick r:id="" action="ppaction://noaction"/>
          </p:cNvPr>
          <p:cNvSpPr/>
          <p:nvPr/>
        </p:nvSpPr>
        <p:spPr>
          <a:xfrm rot="5397851">
            <a:off x="11364980" y="41734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734" name="Google Shape;1734;p37">
            <a:hlinkClick r:id="" action="ppaction://noaction"/>
          </p:cNvPr>
          <p:cNvSpPr/>
          <p:nvPr/>
        </p:nvSpPr>
        <p:spPr>
          <a:xfrm rot="5397851">
            <a:off x="11364980" y="51335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735" name="Google Shape;1735;p37">
            <a:hlinkClick r:id="" action="ppaction://noaction"/>
          </p:cNvPr>
          <p:cNvSpPr/>
          <p:nvPr/>
        </p:nvSpPr>
        <p:spPr>
          <a:xfrm rot="5397851">
            <a:off x="11364980" y="60936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736" name="Google Shape;1736;p37"/>
          <p:cNvSpPr txBox="1"/>
          <p:nvPr/>
        </p:nvSpPr>
        <p:spPr>
          <a:xfrm>
            <a:off x="715175" y="2560375"/>
            <a:ext cx="4970400" cy="2902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800" b="1">
                <a:solidFill>
                  <a:srgbClr val="0606BA"/>
                </a:solidFill>
                <a:latin typeface="Barlow Semi Condensed"/>
                <a:ea typeface="Barlow Semi Condensed"/>
                <a:cs typeface="Barlow Semi Condensed"/>
                <a:sym typeface="Barlow Semi Condensed"/>
              </a:rPr>
              <a:t>Pair up &amp; Share</a:t>
            </a:r>
            <a:endParaRPr sz="1800" b="1">
              <a:solidFill>
                <a:srgbClr val="0606BA"/>
              </a:solidFill>
              <a:latin typeface="Barlow Semi Condensed"/>
              <a:ea typeface="Barlow Semi Condensed"/>
              <a:cs typeface="Barlow Semi Condensed"/>
              <a:sym typeface="Barlow Semi Condensed"/>
            </a:endParaRPr>
          </a:p>
          <a:p>
            <a:pPr marL="457200" lvl="0" indent="-342900" algn="l" rtl="0">
              <a:lnSpc>
                <a:spcPct val="115000"/>
              </a:lnSpc>
              <a:spcBef>
                <a:spcPts val="1000"/>
              </a:spcBef>
              <a:spcAft>
                <a:spcPts val="0"/>
              </a:spcAft>
              <a:buClr>
                <a:schemeClr val="dk1"/>
              </a:buClr>
              <a:buSzPts val="1800"/>
              <a:buChar char="●"/>
            </a:pPr>
            <a:r>
              <a:rPr lang="en" sz="1800">
                <a:solidFill>
                  <a:schemeClr val="dk1"/>
                </a:solidFill>
              </a:rPr>
              <a:t>Share your project with a classmate.</a:t>
            </a:r>
            <a:endParaRPr sz="1800">
              <a:solidFill>
                <a:schemeClr val="dk1"/>
              </a:solidFill>
            </a:endParaRPr>
          </a:p>
          <a:p>
            <a:pPr marL="457200" lvl="0" indent="-342900" algn="l" rtl="0">
              <a:lnSpc>
                <a:spcPct val="115000"/>
              </a:lnSpc>
              <a:spcBef>
                <a:spcPts val="0"/>
              </a:spcBef>
              <a:spcAft>
                <a:spcPts val="0"/>
              </a:spcAft>
              <a:buClr>
                <a:schemeClr val="dk1"/>
              </a:buClr>
              <a:buSzPts val="1800"/>
              <a:buChar char="●"/>
            </a:pPr>
            <a:r>
              <a:rPr lang="en" sz="1800">
                <a:solidFill>
                  <a:schemeClr val="dk1"/>
                </a:solidFill>
              </a:rPr>
              <a:t>Explain your thoughts and how you came to your solution.</a:t>
            </a:r>
            <a:endParaRPr sz="1800">
              <a:solidFill>
                <a:schemeClr val="dk1"/>
              </a:solidFill>
            </a:endParaRPr>
          </a:p>
          <a:p>
            <a:pPr marL="457200" lvl="0" indent="-342900" algn="l" rtl="0">
              <a:lnSpc>
                <a:spcPct val="115000"/>
              </a:lnSpc>
              <a:spcBef>
                <a:spcPts val="0"/>
              </a:spcBef>
              <a:spcAft>
                <a:spcPts val="0"/>
              </a:spcAft>
              <a:buClr>
                <a:schemeClr val="dk1"/>
              </a:buClr>
              <a:buSzPts val="1800"/>
              <a:buChar char="●"/>
            </a:pPr>
            <a:r>
              <a:rPr lang="en" sz="1800">
                <a:solidFill>
                  <a:schemeClr val="dk1"/>
                </a:solidFill>
              </a:rPr>
              <a:t>Both of you share with each other and write down your thoughts in the space provided about the overall project that has been shared with you.</a:t>
            </a:r>
            <a:endParaRPr sz="1800">
              <a:solidFill>
                <a:schemeClr val="dk1"/>
              </a:solidFill>
            </a:endParaRPr>
          </a:p>
        </p:txBody>
      </p:sp>
      <p:sp>
        <p:nvSpPr>
          <p:cNvPr id="1737" name="Google Shape;1737;p37"/>
          <p:cNvSpPr txBox="1"/>
          <p:nvPr/>
        </p:nvSpPr>
        <p:spPr>
          <a:xfrm>
            <a:off x="4045283" y="1988909"/>
            <a:ext cx="16959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rgbClr val="248CC8"/>
                </a:solidFill>
              </a:rPr>
              <a:t>Step 7</a:t>
            </a:r>
            <a:endParaRPr sz="1800" b="1">
              <a:solidFill>
                <a:srgbClr val="248CC8"/>
              </a:solidFill>
            </a:endParaRPr>
          </a:p>
        </p:txBody>
      </p:sp>
      <p:sp>
        <p:nvSpPr>
          <p:cNvPr id="1738" name="Google Shape;1738;p37"/>
          <p:cNvSpPr txBox="1"/>
          <p:nvPr/>
        </p:nvSpPr>
        <p:spPr>
          <a:xfrm>
            <a:off x="824575" y="1410975"/>
            <a:ext cx="4184100" cy="12930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1200"/>
              </a:spcBef>
              <a:spcAft>
                <a:spcPts val="1200"/>
              </a:spcAft>
              <a:buNone/>
            </a:pPr>
            <a:r>
              <a:rPr lang="en" sz="7200">
                <a:solidFill>
                  <a:schemeClr val="dk1"/>
                </a:solidFill>
                <a:latin typeface="Anton"/>
                <a:ea typeface="Anton"/>
                <a:cs typeface="Anton"/>
                <a:sym typeface="Anton"/>
              </a:rPr>
              <a:t>SHARE</a:t>
            </a:r>
            <a:endParaRPr sz="7200">
              <a:solidFill>
                <a:schemeClr val="dk1"/>
              </a:solidFill>
              <a:latin typeface="Anton"/>
              <a:ea typeface="Anton"/>
              <a:cs typeface="Anton"/>
              <a:sym typeface="Anton"/>
            </a:endParaRPr>
          </a:p>
        </p:txBody>
      </p:sp>
      <p:sp>
        <p:nvSpPr>
          <p:cNvPr id="1739" name="Google Shape;1739;p37"/>
          <p:cNvSpPr/>
          <p:nvPr/>
        </p:nvSpPr>
        <p:spPr>
          <a:xfrm>
            <a:off x="5776588" y="79521"/>
            <a:ext cx="5883300" cy="6724500"/>
          </a:xfrm>
          <a:prstGeom prst="rect">
            <a:avLst/>
          </a:prstGeom>
          <a:solidFill>
            <a:srgbClr val="00B05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Semi Condensed"/>
              <a:ea typeface="Barlow Semi Condensed"/>
              <a:cs typeface="Barlow Semi Condensed"/>
              <a:sym typeface="Barlow Semi Condensed"/>
            </a:endParaRPr>
          </a:p>
        </p:txBody>
      </p:sp>
      <p:sp>
        <p:nvSpPr>
          <p:cNvPr id="1740" name="Google Shape;1740;p37"/>
          <p:cNvSpPr txBox="1">
            <a:spLocks noGrp="1"/>
          </p:cNvSpPr>
          <p:nvPr>
            <p:ph type="title"/>
          </p:nvPr>
        </p:nvSpPr>
        <p:spPr>
          <a:xfrm>
            <a:off x="824575" y="186550"/>
            <a:ext cx="5550600" cy="1146600"/>
          </a:xfrm>
          <a:prstGeom prst="rect">
            <a:avLst/>
          </a:prstGeom>
          <a:solidFill>
            <a:srgbClr val="0606BA"/>
          </a:solidFill>
        </p:spPr>
        <p:txBody>
          <a:bodyPr spcFirstLastPara="1" wrap="square" lIns="121900" tIns="121900" rIns="121900" bIns="121900" anchor="t" anchorCtr="0">
            <a:noAutofit/>
          </a:bodyPr>
          <a:lstStyle/>
          <a:p>
            <a:pPr marL="0" lvl="0" indent="0" algn="ctr" rtl="0">
              <a:spcBef>
                <a:spcPts val="0"/>
              </a:spcBef>
              <a:spcAft>
                <a:spcPts val="0"/>
              </a:spcAft>
              <a:buNone/>
            </a:pPr>
            <a:r>
              <a:rPr lang="en" sz="3000" b="1">
                <a:solidFill>
                  <a:srgbClr val="F2F2F2"/>
                </a:solidFill>
                <a:latin typeface="Merriweather"/>
                <a:ea typeface="Merriweather"/>
                <a:cs typeface="Merriweather"/>
                <a:sym typeface="Merriweather"/>
              </a:rPr>
              <a:t>OBSERVE WHAT YOU’VE ACCOMPLISHED</a:t>
            </a:r>
            <a:endParaRPr sz="1200" b="1">
              <a:latin typeface="Merriweather"/>
              <a:ea typeface="Merriweather"/>
              <a:cs typeface="Merriweather"/>
              <a:sym typeface="Merriweather"/>
            </a:endParaRPr>
          </a:p>
        </p:txBody>
      </p:sp>
      <p:pic>
        <p:nvPicPr>
          <p:cNvPr id="1741" name="Google Shape;1741;p37"/>
          <p:cNvPicPr preferRelativeResize="0"/>
          <p:nvPr/>
        </p:nvPicPr>
        <p:blipFill>
          <a:blip r:embed="rId3">
            <a:alphaModFix/>
          </a:blip>
          <a:stretch>
            <a:fillRect/>
          </a:stretch>
        </p:blipFill>
        <p:spPr>
          <a:xfrm>
            <a:off x="6734113" y="718263"/>
            <a:ext cx="4572261" cy="2678425"/>
          </a:xfrm>
          <a:prstGeom prst="rect">
            <a:avLst/>
          </a:prstGeom>
          <a:noFill/>
          <a:ln>
            <a:noFill/>
          </a:ln>
        </p:spPr>
      </p:pic>
      <p:pic>
        <p:nvPicPr>
          <p:cNvPr id="1742" name="Google Shape;1742;p37"/>
          <p:cNvPicPr preferRelativeResize="0"/>
          <p:nvPr/>
        </p:nvPicPr>
        <p:blipFill>
          <a:blip r:embed="rId4">
            <a:alphaModFix/>
          </a:blip>
          <a:stretch>
            <a:fillRect/>
          </a:stretch>
        </p:blipFill>
        <p:spPr>
          <a:xfrm>
            <a:off x="5942950" y="3590961"/>
            <a:ext cx="5550600" cy="299297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46"/>
        <p:cNvGrpSpPr/>
        <p:nvPr/>
      </p:nvGrpSpPr>
      <p:grpSpPr>
        <a:xfrm>
          <a:off x="0" y="0"/>
          <a:ext cx="0" cy="0"/>
          <a:chOff x="0" y="0"/>
          <a:chExt cx="0" cy="0"/>
        </a:xfrm>
      </p:grpSpPr>
      <p:sp>
        <p:nvSpPr>
          <p:cNvPr id="1747" name="Google Shape;1747;p38"/>
          <p:cNvSpPr/>
          <p:nvPr/>
        </p:nvSpPr>
        <p:spPr>
          <a:xfrm>
            <a:off x="5777025" y="78475"/>
            <a:ext cx="687300" cy="67107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8" name="Google Shape;1748;p38">
            <a:hlinkClick r:id="" action="ppaction://hlinkshowjump?jump=nextslide"/>
          </p:cNvPr>
          <p:cNvSpPr/>
          <p:nvPr/>
        </p:nvSpPr>
        <p:spPr>
          <a:xfrm rot="5397851">
            <a:off x="11364980" y="3330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749" name="Google Shape;1749;p38">
            <a:hlinkClick r:id="" action="ppaction://noaction"/>
          </p:cNvPr>
          <p:cNvSpPr/>
          <p:nvPr/>
        </p:nvSpPr>
        <p:spPr>
          <a:xfrm rot="5397851">
            <a:off x="11364980" y="12931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750" name="Google Shape;1750;p38">
            <a:hlinkClick r:id="" action="ppaction://noaction"/>
          </p:cNvPr>
          <p:cNvSpPr/>
          <p:nvPr/>
        </p:nvSpPr>
        <p:spPr>
          <a:xfrm rot="5397851">
            <a:off x="11364980" y="22532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751" name="Google Shape;1751;p38">
            <a:hlinkClick r:id="" action="ppaction://noaction"/>
          </p:cNvPr>
          <p:cNvSpPr/>
          <p:nvPr/>
        </p:nvSpPr>
        <p:spPr>
          <a:xfrm rot="5397851">
            <a:off x="11364980" y="32133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752" name="Google Shape;1752;p38">
            <a:hlinkClick r:id="" action="ppaction://noaction"/>
          </p:cNvPr>
          <p:cNvSpPr/>
          <p:nvPr/>
        </p:nvSpPr>
        <p:spPr>
          <a:xfrm rot="5397851">
            <a:off x="11364980" y="41734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753" name="Google Shape;1753;p38">
            <a:hlinkClick r:id="" action="ppaction://noaction"/>
          </p:cNvPr>
          <p:cNvSpPr/>
          <p:nvPr/>
        </p:nvSpPr>
        <p:spPr>
          <a:xfrm rot="5397851">
            <a:off x="11364980" y="51335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754" name="Google Shape;1754;p38">
            <a:hlinkClick r:id="" action="ppaction://noaction"/>
          </p:cNvPr>
          <p:cNvSpPr/>
          <p:nvPr/>
        </p:nvSpPr>
        <p:spPr>
          <a:xfrm rot="5397851">
            <a:off x="11364980" y="6093600"/>
            <a:ext cx="959700" cy="431400"/>
          </a:xfrm>
          <a:prstGeom prst="round2SameRect">
            <a:avLst>
              <a:gd name="adj1" fmla="val 19819"/>
              <a:gd name="adj2" fmla="val 0"/>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i="0" u="none" strike="noStrike" cap="none">
              <a:solidFill>
                <a:schemeClr val="dk1"/>
              </a:solidFill>
              <a:latin typeface="Barlow Semi Condensed SemiBold"/>
              <a:ea typeface="Barlow Semi Condensed SemiBold"/>
              <a:cs typeface="Barlow Semi Condensed SemiBold"/>
              <a:sym typeface="Barlow Semi Condensed SemiBold"/>
            </a:endParaRPr>
          </a:p>
        </p:txBody>
      </p:sp>
      <p:sp>
        <p:nvSpPr>
          <p:cNvPr id="1755" name="Google Shape;1755;p38"/>
          <p:cNvSpPr txBox="1"/>
          <p:nvPr/>
        </p:nvSpPr>
        <p:spPr>
          <a:xfrm>
            <a:off x="672175" y="1409925"/>
            <a:ext cx="4948500" cy="534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800" b="1">
                <a:solidFill>
                  <a:srgbClr val="0606BA"/>
                </a:solidFill>
                <a:latin typeface="Barlow Semi Condensed"/>
                <a:ea typeface="Barlow Semi Condensed"/>
                <a:cs typeface="Barlow Semi Condensed"/>
                <a:sym typeface="Barlow Semi Condensed"/>
              </a:rPr>
              <a:t>PROJECT REFLECTION</a:t>
            </a:r>
            <a:endParaRPr sz="1800" b="1">
              <a:solidFill>
                <a:srgbClr val="0606BA"/>
              </a:solidFill>
              <a:latin typeface="Barlow Semi Condensed"/>
              <a:ea typeface="Barlow Semi Condensed"/>
              <a:cs typeface="Barlow Semi Condensed"/>
              <a:sym typeface="Barlow Semi Condensed"/>
            </a:endParaRPr>
          </a:p>
          <a:p>
            <a:pPr marL="457200" lvl="0" indent="-342900" algn="l" rtl="0">
              <a:lnSpc>
                <a:spcPct val="115000"/>
              </a:lnSpc>
              <a:spcBef>
                <a:spcPts val="1000"/>
              </a:spcBef>
              <a:spcAft>
                <a:spcPts val="0"/>
              </a:spcAft>
              <a:buClr>
                <a:schemeClr val="dk1"/>
              </a:buClr>
              <a:buSzPts val="1800"/>
              <a:buChar char="●"/>
            </a:pPr>
            <a:r>
              <a:rPr lang="en" sz="1800">
                <a:solidFill>
                  <a:schemeClr val="dk1"/>
                </a:solidFill>
              </a:rPr>
              <a:t>Spend some time reflecting on each of the project steps, then</a:t>
            </a:r>
            <a:endParaRPr sz="1800">
              <a:solidFill>
                <a:schemeClr val="dk1"/>
              </a:solidFill>
            </a:endParaRPr>
          </a:p>
          <a:p>
            <a:pPr marL="457200" lvl="0" indent="-342900" algn="l" rtl="0">
              <a:lnSpc>
                <a:spcPct val="115000"/>
              </a:lnSpc>
              <a:spcBef>
                <a:spcPts val="0"/>
              </a:spcBef>
              <a:spcAft>
                <a:spcPts val="0"/>
              </a:spcAft>
              <a:buClr>
                <a:schemeClr val="dk1"/>
              </a:buClr>
              <a:buSzPts val="1800"/>
              <a:buChar char="●"/>
            </a:pPr>
            <a:r>
              <a:rPr lang="en" sz="1800">
                <a:solidFill>
                  <a:schemeClr val="dk1"/>
                </a:solidFill>
              </a:rPr>
              <a:t>Write a reflection of your Design Thinking process experience and your final project.</a:t>
            </a:r>
            <a:endParaRPr sz="1800">
              <a:solidFill>
                <a:schemeClr val="dk1"/>
              </a:solidFill>
            </a:endParaRPr>
          </a:p>
          <a:p>
            <a:pPr marL="914400" lvl="1" indent="-342900" algn="l" rtl="0">
              <a:lnSpc>
                <a:spcPct val="115000"/>
              </a:lnSpc>
              <a:spcBef>
                <a:spcPts val="0"/>
              </a:spcBef>
              <a:spcAft>
                <a:spcPts val="0"/>
              </a:spcAft>
              <a:buClr>
                <a:schemeClr val="dk1"/>
              </a:buClr>
              <a:buSzPts val="1800"/>
              <a:buChar char="○"/>
            </a:pPr>
            <a:r>
              <a:rPr lang="en" sz="1700">
                <a:solidFill>
                  <a:schemeClr val="dk1"/>
                </a:solidFill>
              </a:rPr>
              <a:t>What are you most proud of in your final project? Explain why?</a:t>
            </a:r>
            <a:endParaRPr sz="1700">
              <a:solidFill>
                <a:schemeClr val="dk1"/>
              </a:solidFill>
            </a:endParaRPr>
          </a:p>
          <a:p>
            <a:pPr marL="914400" lvl="1" indent="-336550" algn="l" rtl="0">
              <a:lnSpc>
                <a:spcPct val="115000"/>
              </a:lnSpc>
              <a:spcBef>
                <a:spcPts val="0"/>
              </a:spcBef>
              <a:spcAft>
                <a:spcPts val="0"/>
              </a:spcAft>
              <a:buClr>
                <a:schemeClr val="dk1"/>
              </a:buClr>
              <a:buSzPts val="1700"/>
              <a:buChar char="○"/>
            </a:pPr>
            <a:r>
              <a:rPr lang="en" sz="1700">
                <a:solidFill>
                  <a:schemeClr val="dk1"/>
                </a:solidFill>
              </a:rPr>
              <a:t>How did the Design Thinking process help you to reach the best version of your project idea? (Your opinion)</a:t>
            </a:r>
            <a:endParaRPr sz="1700">
              <a:solidFill>
                <a:schemeClr val="dk1"/>
              </a:solidFill>
            </a:endParaRPr>
          </a:p>
        </p:txBody>
      </p:sp>
      <p:sp>
        <p:nvSpPr>
          <p:cNvPr id="1756" name="Google Shape;1756;p38"/>
          <p:cNvSpPr/>
          <p:nvPr/>
        </p:nvSpPr>
        <p:spPr>
          <a:xfrm>
            <a:off x="5776588" y="79521"/>
            <a:ext cx="5883300" cy="6724500"/>
          </a:xfrm>
          <a:prstGeom prst="rect">
            <a:avLst/>
          </a:prstGeom>
          <a:solidFill>
            <a:srgbClr val="248CC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Semi Condensed"/>
              <a:ea typeface="Barlow Semi Condensed"/>
              <a:cs typeface="Barlow Semi Condensed"/>
              <a:sym typeface="Barlow Semi Condensed"/>
            </a:endParaRPr>
          </a:p>
        </p:txBody>
      </p:sp>
      <p:sp>
        <p:nvSpPr>
          <p:cNvPr id="1757" name="Google Shape;1757;p38"/>
          <p:cNvSpPr txBox="1">
            <a:spLocks noGrp="1"/>
          </p:cNvSpPr>
          <p:nvPr>
            <p:ph type="title"/>
          </p:nvPr>
        </p:nvSpPr>
        <p:spPr>
          <a:xfrm>
            <a:off x="672175" y="186550"/>
            <a:ext cx="5703000" cy="1146600"/>
          </a:xfrm>
          <a:prstGeom prst="rect">
            <a:avLst/>
          </a:prstGeom>
          <a:solidFill>
            <a:srgbClr val="00B050"/>
          </a:solidFill>
        </p:spPr>
        <p:txBody>
          <a:bodyPr spcFirstLastPara="1" wrap="square" lIns="121900" tIns="121900" rIns="121900" bIns="121900" anchor="t" anchorCtr="0">
            <a:noAutofit/>
          </a:bodyPr>
          <a:lstStyle/>
          <a:p>
            <a:pPr marL="0" lvl="0" indent="0" algn="ctr" rtl="0">
              <a:spcBef>
                <a:spcPts val="0"/>
              </a:spcBef>
              <a:spcAft>
                <a:spcPts val="0"/>
              </a:spcAft>
              <a:buNone/>
            </a:pPr>
            <a:r>
              <a:rPr lang="en" sz="5800" b="1">
                <a:solidFill>
                  <a:srgbClr val="F2F2F2"/>
                </a:solidFill>
                <a:latin typeface="Merriweather"/>
                <a:ea typeface="Merriweather"/>
                <a:cs typeface="Merriweather"/>
                <a:sym typeface="Merriweather"/>
              </a:rPr>
              <a:t>WRAP IT UP!!</a:t>
            </a:r>
            <a:endParaRPr sz="4000" b="1">
              <a:latin typeface="Merriweather"/>
              <a:ea typeface="Merriweather"/>
              <a:cs typeface="Merriweather"/>
              <a:sym typeface="Merriweather"/>
            </a:endParaRPr>
          </a:p>
        </p:txBody>
      </p:sp>
      <p:pic>
        <p:nvPicPr>
          <p:cNvPr id="1758" name="Google Shape;1758;p38"/>
          <p:cNvPicPr preferRelativeResize="0"/>
          <p:nvPr/>
        </p:nvPicPr>
        <p:blipFill>
          <a:blip r:embed="rId3">
            <a:alphaModFix/>
          </a:blip>
          <a:stretch>
            <a:fillRect/>
          </a:stretch>
        </p:blipFill>
        <p:spPr>
          <a:xfrm>
            <a:off x="6757550" y="306700"/>
            <a:ext cx="3921375" cy="2404175"/>
          </a:xfrm>
          <a:prstGeom prst="rect">
            <a:avLst/>
          </a:prstGeom>
          <a:noFill/>
          <a:ln>
            <a:noFill/>
          </a:ln>
        </p:spPr>
      </p:pic>
      <p:pic>
        <p:nvPicPr>
          <p:cNvPr id="1759" name="Google Shape;1759;p38"/>
          <p:cNvPicPr preferRelativeResize="0"/>
          <p:nvPr/>
        </p:nvPicPr>
        <p:blipFill>
          <a:blip r:embed="rId4">
            <a:alphaModFix/>
          </a:blip>
          <a:stretch>
            <a:fillRect/>
          </a:stretch>
        </p:blipFill>
        <p:spPr>
          <a:xfrm>
            <a:off x="7321388" y="2843600"/>
            <a:ext cx="2763014" cy="3782799"/>
          </a:xfrm>
          <a:prstGeom prst="rect">
            <a:avLst/>
          </a:prstGeom>
          <a:noFill/>
          <a:ln>
            <a:noFill/>
          </a:ln>
        </p:spPr>
      </p:pic>
    </p:spTree>
  </p:cSld>
  <p:clrMapOvr>
    <a:masterClrMapping/>
  </p:clrMapOvr>
</p:sld>
</file>

<file path=ppt/theme/theme1.xml><?xml version="1.0" encoding="utf-8"?>
<a:theme xmlns:a="http://schemas.openxmlformats.org/drawingml/2006/main" name="SlidesMania">
  <a:themeElements>
    <a:clrScheme name="Simple Light">
      <a:dk1>
        <a:srgbClr val="000000"/>
      </a:dk1>
      <a:lt1>
        <a:srgbClr val="373C3F"/>
      </a:lt1>
      <a:dk2>
        <a:srgbClr val="373C3F"/>
      </a:dk2>
      <a:lt2>
        <a:srgbClr val="F4CCCC"/>
      </a:lt2>
      <a:accent1>
        <a:srgbClr val="FCE5CD"/>
      </a:accent1>
      <a:accent2>
        <a:srgbClr val="FFF2CC"/>
      </a:accent2>
      <a:accent3>
        <a:srgbClr val="D9EAD3"/>
      </a:accent3>
      <a:accent4>
        <a:srgbClr val="C9DAF8"/>
      </a:accent4>
      <a:accent5>
        <a:srgbClr val="D9D2E9"/>
      </a:accent5>
      <a:accent6>
        <a:srgbClr val="EAD1DC"/>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856</Words>
  <Application>Microsoft Macintosh PowerPoint</Application>
  <PresentationFormat>Widescreen</PresentationFormat>
  <Paragraphs>102</Paragraphs>
  <Slides>12</Slides>
  <Notes>12</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12</vt:i4>
      </vt:variant>
    </vt:vector>
  </HeadingPairs>
  <TitlesOfParts>
    <vt:vector size="25" baseType="lpstr">
      <vt:lpstr>Calibri</vt:lpstr>
      <vt:lpstr>Arial</vt:lpstr>
      <vt:lpstr>Anton</vt:lpstr>
      <vt:lpstr>Barlow Semi Condensed Medium</vt:lpstr>
      <vt:lpstr>Homemade Apple</vt:lpstr>
      <vt:lpstr>Barlow Semi Condensed</vt:lpstr>
      <vt:lpstr>Poppins</vt:lpstr>
      <vt:lpstr>Barlow Semi Condensed SemiBold</vt:lpstr>
      <vt:lpstr>Barlow Condensed</vt:lpstr>
      <vt:lpstr>Architects Daughter</vt:lpstr>
      <vt:lpstr>Archivo</vt:lpstr>
      <vt:lpstr>Merriweather</vt:lpstr>
      <vt:lpstr>SlidesMania</vt:lpstr>
      <vt:lpstr>The Gumball Machine</vt:lpstr>
      <vt:lpstr>The Design Thinking  Process</vt:lpstr>
      <vt:lpstr>What are we doing?</vt:lpstr>
      <vt:lpstr>What is the Design Thinking Process?</vt:lpstr>
      <vt:lpstr>Desired  Project Outcomes</vt:lpstr>
      <vt:lpstr>The Design Thinking Process</vt:lpstr>
      <vt:lpstr>RESEARCH &amp; GATHER INFORMATION</vt:lpstr>
      <vt:lpstr>DEVELOP YOUR FINAL PROJECT IDEA</vt:lpstr>
      <vt:lpstr>CREATE YOUR FINAL ARTWORK</vt:lpstr>
      <vt:lpstr>ASSESS &amp; FINALIZE  YOUR PROJECT</vt:lpstr>
      <vt:lpstr>OBSERVE WHAT YOU’VE ACCOMPLISHED</vt:lpstr>
      <vt:lpstr>WRAP IT UP!!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Gumball Machine</dc:title>
  <cp:lastModifiedBy>terri welsh</cp:lastModifiedBy>
  <cp:revision>1</cp:revision>
  <dcterms:modified xsi:type="dcterms:W3CDTF">2024-07-12T13:52:11Z</dcterms:modified>
</cp:coreProperties>
</file>